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Sniglet"/>
      <p:regular r:id="rId27"/>
    </p:embeddedFont>
    <p:embeddedFont>
      <p:font typeface="Dosis"/>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4675F3E-51DF-4BE6-BCBA-ECD671DDA000}">
  <a:tblStyle styleId="{84675F3E-51DF-4BE6-BCBA-ECD671DDA00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D96EDDB-BB5A-4719-B198-1BB714D3A480}" styleName="Table_1">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57BE484-CFAE-4A3C-8934-D92907F1DFCD}" styleName="Table_2">
    <a:wholeTbl>
      <a:tcTxStyle>
        <a:font>
          <a:latin typeface="Arial"/>
          <a:ea typeface="Arial"/>
          <a:cs typeface="Arial"/>
        </a:font>
        <a:srgbClr val="000000"/>
      </a:tcTxStyle>
      <a:tcStyle>
        <a:tcBdr>
          <a:left>
            <a:ln cap="flat" cmpd="sng" w="9525">
              <a:solidFill>
                <a:srgbClr val="808080"/>
              </a:solidFill>
              <a:prstDash val="solid"/>
              <a:round/>
              <a:headEnd len="sm" w="sm" type="none"/>
              <a:tailEnd len="sm" w="sm" type="none"/>
            </a:ln>
          </a:left>
          <a:right>
            <a:ln cap="flat" cmpd="sng" w="9525">
              <a:solidFill>
                <a:srgbClr val="808080"/>
              </a:solidFill>
              <a:prstDash val="solid"/>
              <a:round/>
              <a:headEnd len="sm" w="sm" type="none"/>
              <a:tailEnd len="sm" w="sm" type="none"/>
            </a:ln>
          </a:right>
          <a:top>
            <a:ln cap="flat" cmpd="sng" w="9525">
              <a:solidFill>
                <a:srgbClr val="808080"/>
              </a:solidFill>
              <a:prstDash val="solid"/>
              <a:round/>
              <a:headEnd len="sm" w="sm" type="none"/>
              <a:tailEnd len="sm" w="sm" type="none"/>
            </a:ln>
          </a:top>
          <a:bottom>
            <a:ln cap="flat" cmpd="sng" w="9525">
              <a:solidFill>
                <a:srgbClr val="808080"/>
              </a:solidFill>
              <a:prstDash val="solid"/>
              <a:round/>
              <a:headEnd len="sm" w="sm" type="none"/>
              <a:tailEnd len="sm" w="sm" type="none"/>
            </a:ln>
          </a:bottom>
          <a:insideH>
            <a:ln cap="flat" cmpd="sng" w="9525">
              <a:solidFill>
                <a:srgbClr val="808080"/>
              </a:solidFill>
              <a:prstDash val="solid"/>
              <a:round/>
              <a:headEnd len="sm" w="sm" type="none"/>
              <a:tailEnd len="sm" w="sm" type="none"/>
            </a:ln>
          </a:insideH>
          <a:insideV>
            <a:ln cap="flat" cmpd="sng" w="9525">
              <a:solidFill>
                <a:srgbClr val="80808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Dosis-regular.fntdata"/><Relationship Id="rId27" Type="http://schemas.openxmlformats.org/officeDocument/2006/relationships/font" Target="fonts/Snigle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Dosis-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figma.com/proto/ZjvMU2nIIIPqILVF0ctY2U/Tutor-website?node-id=3288%3A293&amp;scaling=min-zoom&amp;page-id=2415%3A26437&amp;starting-point-node-id=3288%3A293" TargetMode="External"/><Relationship Id="rId3" Type="http://schemas.openxmlformats.org/officeDocument/2006/relationships/hyperlink" Target="https://www.figma.com/file/ZjvMU2nIIIPqILVF0ctY2U/Tutor-website?node-id=2415%3A26437&amp;t=FX9z7AXIb5Fkgok4-1"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Must have GUI</a:t>
            </a:r>
            <a:endParaRPr/>
          </a:p>
          <a:p>
            <a:pPr indent="-317500" lvl="0" marL="457200" rtl="0" algn="l">
              <a:spcBef>
                <a:spcPts val="0"/>
              </a:spcBef>
              <a:spcAft>
                <a:spcPts val="0"/>
              </a:spcAft>
              <a:buSzPts val="1400"/>
              <a:buChar char="-"/>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 different risks were selected and analyzed, first technical risks, organizational risk and financial risk</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19de98e73d7_0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19de98e73d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of Risk/Risk related to the system: Present the risks that this project faced.</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19de98e73d7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19de98e73d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19de98e73d7_0_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19de98e73d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19de98e73d7_0_3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19de98e73d7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 different potential risks were selected and analyzed, first technical risk such as a confidential user information leak, the organizational feasibility depends on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35f391192_0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35f391192_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1500">
                <a:solidFill>
                  <a:srgbClr val="3D4965"/>
                </a:solidFill>
                <a:latin typeface="Dosis"/>
                <a:ea typeface="Dosis"/>
                <a:cs typeface="Dosis"/>
                <a:sym typeface="Dosis"/>
              </a:rPr>
              <a:t>Provide the information on how the requirements specified are valid and meet the project objectives</a:t>
            </a:r>
            <a:endParaRPr sz="4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19de98e73d7_0_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19de98e73d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1937a93247c_0_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1937a93247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1937a93247c_0_3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1937a93247c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Figma the demo</a:t>
            </a:r>
            <a:br>
              <a:rPr lang="en"/>
            </a:br>
            <a:r>
              <a:rPr lang="en" u="sng">
                <a:solidFill>
                  <a:schemeClr val="hlink"/>
                </a:solidFill>
                <a:hlinkClick r:id="rId2"/>
              </a:rPr>
              <a:t>https://www.figma.com/proto/ZjvMU2nIIIPqILVF0ctY2U/Tutor-website?node-id=3288%3A293&amp;scaling=min-zoom&amp;page-id=2415%3A26437&amp;starting-point-node-id=3288%3A293</a:t>
            </a:r>
            <a:endParaRPr/>
          </a:p>
          <a:p>
            <a:pPr indent="0" lvl="0" marL="0" rtl="0" algn="l">
              <a:spcBef>
                <a:spcPts val="0"/>
              </a:spcBef>
              <a:spcAft>
                <a:spcPts val="0"/>
              </a:spcAft>
              <a:buNone/>
            </a:pPr>
            <a:r>
              <a:rPr lang="en"/>
              <a:t>Using Figma to create the GUI</a:t>
            </a:r>
            <a:endParaRPr/>
          </a:p>
          <a:p>
            <a:pPr indent="0" lvl="0" marL="0" rtl="0" algn="l">
              <a:spcBef>
                <a:spcPts val="0"/>
              </a:spcBef>
              <a:spcAft>
                <a:spcPts val="0"/>
              </a:spcAft>
              <a:buNone/>
            </a:pPr>
            <a:r>
              <a:rPr lang="en" sz="1200" u="sng">
                <a:solidFill>
                  <a:schemeClr val="hlink"/>
                </a:solidFill>
                <a:hlinkClick r:id="rId3"/>
              </a:rPr>
              <a:t>https://www.figma.com/file/ZjvMU2nIIIPqILVF0ctY2U/Tutor-website?node-id=2415%3A26437&amp;t=FX9z7AXIb5Fkgok4-1</a:t>
            </a:r>
            <a:br>
              <a:rPr lang="en"/>
            </a:br>
            <a:br>
              <a:rPr lang="en"/>
            </a:b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17f341d8633_0_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17f341d863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c73c85e0e3_0_14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c73c85e0e3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c73c85e0e3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c73c85e0e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 Conclusion: concluding thoughts about the work, how easy it is the design and how much work is needed before being able to do the development.</a:t>
            </a:r>
            <a:endParaRPr>
              <a:latin typeface="Times New Roman"/>
              <a:ea typeface="Times New Roman"/>
              <a:cs typeface="Times New Roman"/>
              <a:sym typeface="Times New Roman"/>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5" name="Google Shape;705;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1937a93247c_0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1937a93247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35f391192_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 the StudyBuddies tutoring platform is solving is ensuring tutors are providing the </a:t>
            </a:r>
            <a:r>
              <a:rPr lang="en"/>
              <a:t>right help to allow students to succeed, helping students find the right studying techniques especially for students under the age of 16, reducing tutor shortages by motivating tutors with a awarding a tutor of the month. Based on the positive feedback the tutor receives, a tutor of the month will be awarded, this will help reduce any tutor shortages to keep them motivated since without tutors the system could not be successful and lastly it solves the problem of not having tutoring sessions recorded, the system will be able to record lectures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35ed75ccf_0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Solving the issue through additional features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35f391192_04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35f391192_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197c2db774b_1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197c2db774b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35ed75ccf_010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35ed75ccf_0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161" name="Shape 161"/>
        <p:cNvGrpSpPr/>
        <p:nvPr/>
      </p:nvGrpSpPr>
      <p:grpSpPr>
        <a:xfrm>
          <a:off x="0" y="0"/>
          <a:ext cx="0" cy="0"/>
          <a:chOff x="0" y="0"/>
          <a:chExt cx="0" cy="0"/>
        </a:xfrm>
      </p:grpSpPr>
      <p:sp>
        <p:nvSpPr>
          <p:cNvPr id="162" name="Google Shape;162;p2"/>
          <p:cNvSpPr txBox="1"/>
          <p:nvPr>
            <p:ph type="ctrTitle"/>
          </p:nvPr>
        </p:nvSpPr>
        <p:spPr>
          <a:xfrm>
            <a:off x="2305100" y="1161050"/>
            <a:ext cx="6153000" cy="11598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2"/>
              </a:buClr>
              <a:buSzPts val="4800"/>
              <a:buNone/>
              <a:defRPr b="0" sz="4800">
                <a:solidFill>
                  <a:schemeClr val="dk2"/>
                </a:solidFill>
              </a:defRPr>
            </a:lvl1pPr>
            <a:lvl2pPr lvl="1" algn="r">
              <a:spcBef>
                <a:spcPts val="0"/>
              </a:spcBef>
              <a:spcAft>
                <a:spcPts val="0"/>
              </a:spcAft>
              <a:buClr>
                <a:schemeClr val="dk2"/>
              </a:buClr>
              <a:buSzPts val="4800"/>
              <a:buNone/>
              <a:defRPr b="0" sz="4800">
                <a:solidFill>
                  <a:schemeClr val="dk2"/>
                </a:solidFill>
              </a:defRPr>
            </a:lvl2pPr>
            <a:lvl3pPr lvl="2" algn="r">
              <a:spcBef>
                <a:spcPts val="0"/>
              </a:spcBef>
              <a:spcAft>
                <a:spcPts val="0"/>
              </a:spcAft>
              <a:buClr>
                <a:schemeClr val="dk2"/>
              </a:buClr>
              <a:buSzPts val="4800"/>
              <a:buNone/>
              <a:defRPr b="0" sz="4800">
                <a:solidFill>
                  <a:schemeClr val="dk2"/>
                </a:solidFill>
              </a:defRPr>
            </a:lvl3pPr>
            <a:lvl4pPr lvl="3" algn="r">
              <a:spcBef>
                <a:spcPts val="0"/>
              </a:spcBef>
              <a:spcAft>
                <a:spcPts val="0"/>
              </a:spcAft>
              <a:buClr>
                <a:schemeClr val="dk2"/>
              </a:buClr>
              <a:buSzPts val="4800"/>
              <a:buNone/>
              <a:defRPr b="0" sz="4800">
                <a:solidFill>
                  <a:schemeClr val="dk2"/>
                </a:solidFill>
              </a:defRPr>
            </a:lvl4pPr>
            <a:lvl5pPr lvl="4" algn="r">
              <a:spcBef>
                <a:spcPts val="0"/>
              </a:spcBef>
              <a:spcAft>
                <a:spcPts val="0"/>
              </a:spcAft>
              <a:buClr>
                <a:schemeClr val="dk2"/>
              </a:buClr>
              <a:buSzPts val="4800"/>
              <a:buNone/>
              <a:defRPr b="0" sz="4800">
                <a:solidFill>
                  <a:schemeClr val="dk2"/>
                </a:solidFill>
              </a:defRPr>
            </a:lvl5pPr>
            <a:lvl6pPr lvl="5" algn="r">
              <a:spcBef>
                <a:spcPts val="0"/>
              </a:spcBef>
              <a:spcAft>
                <a:spcPts val="0"/>
              </a:spcAft>
              <a:buClr>
                <a:schemeClr val="dk2"/>
              </a:buClr>
              <a:buSzPts val="4800"/>
              <a:buNone/>
              <a:defRPr b="0" sz="4800">
                <a:solidFill>
                  <a:schemeClr val="dk2"/>
                </a:solidFill>
              </a:defRPr>
            </a:lvl6pPr>
            <a:lvl7pPr lvl="6" algn="r">
              <a:spcBef>
                <a:spcPts val="0"/>
              </a:spcBef>
              <a:spcAft>
                <a:spcPts val="0"/>
              </a:spcAft>
              <a:buClr>
                <a:schemeClr val="dk2"/>
              </a:buClr>
              <a:buSzPts val="4800"/>
              <a:buNone/>
              <a:defRPr b="0" sz="4800">
                <a:solidFill>
                  <a:schemeClr val="dk2"/>
                </a:solidFill>
              </a:defRPr>
            </a:lvl7pPr>
            <a:lvl8pPr lvl="7" algn="r">
              <a:spcBef>
                <a:spcPts val="0"/>
              </a:spcBef>
              <a:spcAft>
                <a:spcPts val="0"/>
              </a:spcAft>
              <a:buClr>
                <a:schemeClr val="dk2"/>
              </a:buClr>
              <a:buSzPts val="4800"/>
              <a:buNone/>
              <a:defRPr b="0" sz="4800">
                <a:solidFill>
                  <a:schemeClr val="dk2"/>
                </a:solidFill>
              </a:defRPr>
            </a:lvl8pPr>
            <a:lvl9pPr lvl="8" algn="r">
              <a:spcBef>
                <a:spcPts val="0"/>
              </a:spcBef>
              <a:spcAft>
                <a:spcPts val="0"/>
              </a:spcAft>
              <a:buClr>
                <a:schemeClr val="dk2"/>
              </a:buClr>
              <a:buSzPts val="4800"/>
              <a:buNone/>
              <a:defRPr b="0" sz="4800">
                <a:solidFill>
                  <a:schemeClr val="dk2"/>
                </a:solidFill>
              </a:defRPr>
            </a:lvl9pPr>
          </a:lstStyle>
          <a:p/>
        </p:txBody>
      </p:sp>
      <p:sp>
        <p:nvSpPr>
          <p:cNvPr id="163" name="Google Shape;163;p2"/>
          <p:cNvSpPr/>
          <p:nvPr/>
        </p:nvSpPr>
        <p:spPr>
          <a:xfrm>
            <a:off x="723692" y="4220091"/>
            <a:ext cx="794875" cy="985737"/>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4" name="Google Shape;164;p2"/>
          <p:cNvSpPr/>
          <p:nvPr/>
        </p:nvSpPr>
        <p:spPr>
          <a:xfrm>
            <a:off x="-58319" y="3053287"/>
            <a:ext cx="782014" cy="890356"/>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5" name="Google Shape;165;p2"/>
          <p:cNvSpPr/>
          <p:nvPr/>
        </p:nvSpPr>
        <p:spPr>
          <a:xfrm>
            <a:off x="4025101" y="3422420"/>
            <a:ext cx="370865" cy="809588"/>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6" name="Google Shape;166;p2"/>
          <p:cNvSpPr/>
          <p:nvPr/>
        </p:nvSpPr>
        <p:spPr>
          <a:xfrm>
            <a:off x="3078045" y="3128354"/>
            <a:ext cx="730671" cy="895811"/>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7" name="Google Shape;167;p2"/>
          <p:cNvSpPr/>
          <p:nvPr/>
        </p:nvSpPr>
        <p:spPr>
          <a:xfrm>
            <a:off x="5401648" y="3285712"/>
            <a:ext cx="805934" cy="75083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8" name="Google Shape;168;p2"/>
          <p:cNvSpPr/>
          <p:nvPr/>
        </p:nvSpPr>
        <p:spPr>
          <a:xfrm>
            <a:off x="8364459" y="3346843"/>
            <a:ext cx="873792" cy="600260"/>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9" name="Google Shape;169;p2"/>
          <p:cNvSpPr/>
          <p:nvPr/>
        </p:nvSpPr>
        <p:spPr>
          <a:xfrm>
            <a:off x="4551116" y="3125540"/>
            <a:ext cx="657208" cy="679227"/>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0" name="Google Shape;170;p2"/>
          <p:cNvSpPr/>
          <p:nvPr/>
        </p:nvSpPr>
        <p:spPr>
          <a:xfrm>
            <a:off x="4419881" y="3994834"/>
            <a:ext cx="919681" cy="950908"/>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1" name="Google Shape;171;p2"/>
          <p:cNvSpPr/>
          <p:nvPr/>
        </p:nvSpPr>
        <p:spPr>
          <a:xfrm>
            <a:off x="2644912" y="4036538"/>
            <a:ext cx="890356" cy="706800"/>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2" name="Google Shape;172;p2"/>
          <p:cNvSpPr/>
          <p:nvPr/>
        </p:nvSpPr>
        <p:spPr>
          <a:xfrm>
            <a:off x="2116542" y="3186156"/>
            <a:ext cx="829755" cy="780163"/>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3" name="Google Shape;173;p2"/>
          <p:cNvSpPr/>
          <p:nvPr/>
        </p:nvSpPr>
        <p:spPr>
          <a:xfrm>
            <a:off x="1347361" y="3186147"/>
            <a:ext cx="599146" cy="706812"/>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4" name="Google Shape;174;p2"/>
          <p:cNvSpPr/>
          <p:nvPr/>
        </p:nvSpPr>
        <p:spPr>
          <a:xfrm>
            <a:off x="2681615" y="4813558"/>
            <a:ext cx="816944" cy="313967"/>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5" name="Google Shape;175;p2"/>
          <p:cNvSpPr/>
          <p:nvPr/>
        </p:nvSpPr>
        <p:spPr>
          <a:xfrm>
            <a:off x="7146421" y="4508764"/>
            <a:ext cx="1040884" cy="730620"/>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6" name="Google Shape;176;p2"/>
          <p:cNvSpPr/>
          <p:nvPr/>
        </p:nvSpPr>
        <p:spPr>
          <a:xfrm>
            <a:off x="7146430" y="3104432"/>
            <a:ext cx="684732" cy="721463"/>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7" name="Google Shape;177;p2"/>
          <p:cNvSpPr/>
          <p:nvPr/>
        </p:nvSpPr>
        <p:spPr>
          <a:xfrm>
            <a:off x="5262207" y="4729516"/>
            <a:ext cx="525046" cy="372666"/>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8" name="Google Shape;178;p2"/>
          <p:cNvSpPr/>
          <p:nvPr/>
        </p:nvSpPr>
        <p:spPr>
          <a:xfrm>
            <a:off x="8376372" y="4729061"/>
            <a:ext cx="508532" cy="324976"/>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9" name="Google Shape;179;p2"/>
          <p:cNvSpPr/>
          <p:nvPr/>
        </p:nvSpPr>
        <p:spPr>
          <a:xfrm>
            <a:off x="3808716" y="4429326"/>
            <a:ext cx="570935" cy="567282"/>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0" name="Google Shape;180;p2"/>
          <p:cNvSpPr/>
          <p:nvPr/>
        </p:nvSpPr>
        <p:spPr>
          <a:xfrm>
            <a:off x="7975391" y="3053272"/>
            <a:ext cx="541560" cy="67927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1" name="Google Shape;181;p2"/>
          <p:cNvSpPr/>
          <p:nvPr/>
        </p:nvSpPr>
        <p:spPr>
          <a:xfrm>
            <a:off x="1570785" y="4028295"/>
            <a:ext cx="734324" cy="723314"/>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2" name="Google Shape;182;p2"/>
          <p:cNvSpPr/>
          <p:nvPr/>
        </p:nvSpPr>
        <p:spPr>
          <a:xfrm>
            <a:off x="247060" y="4094875"/>
            <a:ext cx="275434" cy="244207"/>
          </a:xfrm>
          <a:custGeom>
            <a:rect b="b" l="l" r="r" t="t"/>
            <a:pathLst>
              <a:path extrusionOk="0" h="4880" w="5504">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3" name="Google Shape;183;p2"/>
          <p:cNvSpPr/>
          <p:nvPr/>
        </p:nvSpPr>
        <p:spPr>
          <a:xfrm>
            <a:off x="8516944" y="4082884"/>
            <a:ext cx="690236" cy="510383"/>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4" name="Google Shape;184;p2"/>
          <p:cNvSpPr/>
          <p:nvPr/>
        </p:nvSpPr>
        <p:spPr>
          <a:xfrm>
            <a:off x="859713" y="3417443"/>
            <a:ext cx="317620" cy="659010"/>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5" name="Google Shape;185;p2"/>
          <p:cNvSpPr/>
          <p:nvPr/>
        </p:nvSpPr>
        <p:spPr>
          <a:xfrm rot="1920742">
            <a:off x="5707038" y="4213989"/>
            <a:ext cx="884797" cy="750834"/>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6" name="Google Shape;186;p2"/>
          <p:cNvSpPr/>
          <p:nvPr/>
        </p:nvSpPr>
        <p:spPr>
          <a:xfrm rot="-3496844">
            <a:off x="115839" y="4509560"/>
            <a:ext cx="537852" cy="464440"/>
          </a:xfrm>
          <a:custGeom>
            <a:rect b="b" l="l" r="r" t="t"/>
            <a:pathLst>
              <a:path extrusionOk="0" h="9281" w="10748">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7" name="Google Shape;187;p2"/>
          <p:cNvSpPr/>
          <p:nvPr/>
        </p:nvSpPr>
        <p:spPr>
          <a:xfrm>
            <a:off x="7518184" y="3966329"/>
            <a:ext cx="846269" cy="598458"/>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8" name="Google Shape;188;p2"/>
          <p:cNvSpPr/>
          <p:nvPr/>
        </p:nvSpPr>
        <p:spPr>
          <a:xfrm rot="-5400000">
            <a:off x="6496794" y="3021441"/>
            <a:ext cx="493819" cy="63153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9" name="Google Shape;189;p2"/>
          <p:cNvSpPr/>
          <p:nvPr/>
        </p:nvSpPr>
        <p:spPr>
          <a:xfrm>
            <a:off x="6453205" y="3705907"/>
            <a:ext cx="666366" cy="752689"/>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0" name="Google Shape;190;p2"/>
          <p:cNvSpPr/>
          <p:nvPr/>
        </p:nvSpPr>
        <p:spPr>
          <a:xfrm>
            <a:off x="1866011" y="4742879"/>
            <a:ext cx="681078" cy="455287"/>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1" name="Google Shape;191;p2"/>
          <p:cNvSpPr/>
          <p:nvPr/>
        </p:nvSpPr>
        <p:spPr>
          <a:xfrm>
            <a:off x="6669805" y="4614395"/>
            <a:ext cx="308462" cy="330481"/>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letely blank">
  <p:cSld name="BLANK_1">
    <p:spTree>
      <p:nvGrpSpPr>
        <p:cNvPr id="519" name="Shape 519"/>
        <p:cNvGrpSpPr/>
        <p:nvPr/>
      </p:nvGrpSpPr>
      <p:grpSpPr>
        <a:xfrm>
          <a:off x="0" y="0"/>
          <a:ext cx="0" cy="0"/>
          <a:chOff x="0" y="0"/>
          <a:chExt cx="0" cy="0"/>
        </a:xfrm>
      </p:grpSpPr>
      <p:sp>
        <p:nvSpPr>
          <p:cNvPr id="520" name="Google Shape;520;p11"/>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92" name="Shape 192"/>
        <p:cNvGrpSpPr/>
        <p:nvPr/>
      </p:nvGrpSpPr>
      <p:grpSpPr>
        <a:xfrm>
          <a:off x="0" y="0"/>
          <a:ext cx="0" cy="0"/>
          <a:chOff x="0" y="0"/>
          <a:chExt cx="0" cy="0"/>
        </a:xfrm>
      </p:grpSpPr>
      <p:sp>
        <p:nvSpPr>
          <p:cNvPr id="193" name="Google Shape;193;p3"/>
          <p:cNvSpPr txBox="1"/>
          <p:nvPr>
            <p:ph type="ctrTitle"/>
          </p:nvPr>
        </p:nvSpPr>
        <p:spPr>
          <a:xfrm>
            <a:off x="3210935" y="1661762"/>
            <a:ext cx="5301600" cy="1159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700"/>
              <a:buNone/>
              <a:defRPr b="0" sz="3700"/>
            </a:lvl1pPr>
            <a:lvl2pPr lvl="1" rtl="0" algn="r">
              <a:spcBef>
                <a:spcPts val="0"/>
              </a:spcBef>
              <a:spcAft>
                <a:spcPts val="0"/>
              </a:spcAft>
              <a:buSzPts val="3700"/>
              <a:buNone/>
              <a:defRPr b="0" sz="3700"/>
            </a:lvl2pPr>
            <a:lvl3pPr lvl="2" rtl="0" algn="r">
              <a:spcBef>
                <a:spcPts val="0"/>
              </a:spcBef>
              <a:spcAft>
                <a:spcPts val="0"/>
              </a:spcAft>
              <a:buSzPts val="3700"/>
              <a:buNone/>
              <a:defRPr b="0" sz="3700"/>
            </a:lvl3pPr>
            <a:lvl4pPr lvl="3" rtl="0" algn="r">
              <a:spcBef>
                <a:spcPts val="0"/>
              </a:spcBef>
              <a:spcAft>
                <a:spcPts val="0"/>
              </a:spcAft>
              <a:buSzPts val="3700"/>
              <a:buNone/>
              <a:defRPr b="0" sz="3700"/>
            </a:lvl4pPr>
            <a:lvl5pPr lvl="4" rtl="0" algn="r">
              <a:spcBef>
                <a:spcPts val="0"/>
              </a:spcBef>
              <a:spcAft>
                <a:spcPts val="0"/>
              </a:spcAft>
              <a:buSzPts val="3700"/>
              <a:buNone/>
              <a:defRPr b="0" sz="3700"/>
            </a:lvl5pPr>
            <a:lvl6pPr lvl="5" rtl="0" algn="r">
              <a:spcBef>
                <a:spcPts val="0"/>
              </a:spcBef>
              <a:spcAft>
                <a:spcPts val="0"/>
              </a:spcAft>
              <a:buSzPts val="3700"/>
              <a:buNone/>
              <a:defRPr b="0" sz="3700"/>
            </a:lvl6pPr>
            <a:lvl7pPr lvl="6" rtl="0" algn="r">
              <a:spcBef>
                <a:spcPts val="0"/>
              </a:spcBef>
              <a:spcAft>
                <a:spcPts val="0"/>
              </a:spcAft>
              <a:buSzPts val="3700"/>
              <a:buNone/>
              <a:defRPr b="0" sz="3700"/>
            </a:lvl7pPr>
            <a:lvl8pPr lvl="7" rtl="0" algn="r">
              <a:spcBef>
                <a:spcPts val="0"/>
              </a:spcBef>
              <a:spcAft>
                <a:spcPts val="0"/>
              </a:spcAft>
              <a:buSzPts val="3700"/>
              <a:buNone/>
              <a:defRPr b="0" sz="3700"/>
            </a:lvl8pPr>
            <a:lvl9pPr lvl="8" rtl="0" algn="r">
              <a:spcBef>
                <a:spcPts val="0"/>
              </a:spcBef>
              <a:spcAft>
                <a:spcPts val="0"/>
              </a:spcAft>
              <a:buSzPts val="3700"/>
              <a:buNone/>
              <a:defRPr b="0" sz="3700"/>
            </a:lvl9pPr>
          </a:lstStyle>
          <a:p/>
        </p:txBody>
      </p:sp>
      <p:sp>
        <p:nvSpPr>
          <p:cNvPr id="194" name="Google Shape;194;p3"/>
          <p:cNvSpPr txBox="1"/>
          <p:nvPr>
            <p:ph idx="1" type="subTitle"/>
          </p:nvPr>
        </p:nvSpPr>
        <p:spPr>
          <a:xfrm>
            <a:off x="3210885" y="2864177"/>
            <a:ext cx="5301600" cy="784800"/>
          </a:xfrm>
          <a:prstGeom prst="rect">
            <a:avLst/>
          </a:prstGeom>
        </p:spPr>
        <p:txBody>
          <a:bodyPr anchorCtr="0" anchor="t" bIns="91425" lIns="91425" spcFirstLastPara="1" rIns="91425" wrap="square" tIns="91425">
            <a:noAutofit/>
          </a:bodyPr>
          <a:lstStyle>
            <a:lvl1pPr lvl="0" rtl="0" algn="r">
              <a:spcBef>
                <a:spcPts val="0"/>
              </a:spcBef>
              <a:spcAft>
                <a:spcPts val="0"/>
              </a:spcAft>
              <a:buClr>
                <a:srgbClr val="1C4587"/>
              </a:buClr>
              <a:buSzPts val="2600"/>
              <a:buNone/>
              <a:defRPr>
                <a:solidFill>
                  <a:srgbClr val="1C4587"/>
                </a:solidFill>
              </a:defRPr>
            </a:lvl1pPr>
            <a:lvl2pPr lvl="1" rtl="0" algn="r">
              <a:spcBef>
                <a:spcPts val="0"/>
              </a:spcBef>
              <a:spcAft>
                <a:spcPts val="0"/>
              </a:spcAft>
              <a:buClr>
                <a:srgbClr val="1C4587"/>
              </a:buClr>
              <a:buSzPts val="3000"/>
              <a:buNone/>
              <a:defRPr sz="3000">
                <a:solidFill>
                  <a:srgbClr val="1C4587"/>
                </a:solidFill>
              </a:defRPr>
            </a:lvl2pPr>
            <a:lvl3pPr lvl="2" rtl="0" algn="r">
              <a:spcBef>
                <a:spcPts val="0"/>
              </a:spcBef>
              <a:spcAft>
                <a:spcPts val="0"/>
              </a:spcAft>
              <a:buClr>
                <a:srgbClr val="1C4587"/>
              </a:buClr>
              <a:buSzPts val="3000"/>
              <a:buNone/>
              <a:defRPr sz="3000">
                <a:solidFill>
                  <a:srgbClr val="1C4587"/>
                </a:solidFill>
              </a:defRPr>
            </a:lvl3pPr>
            <a:lvl4pPr lvl="3" rtl="0" algn="r">
              <a:spcBef>
                <a:spcPts val="0"/>
              </a:spcBef>
              <a:spcAft>
                <a:spcPts val="0"/>
              </a:spcAft>
              <a:buClr>
                <a:srgbClr val="1C4587"/>
              </a:buClr>
              <a:buSzPts val="3000"/>
              <a:buNone/>
              <a:defRPr sz="3000">
                <a:solidFill>
                  <a:srgbClr val="1C4587"/>
                </a:solidFill>
              </a:defRPr>
            </a:lvl4pPr>
            <a:lvl5pPr lvl="4" rtl="0" algn="r">
              <a:spcBef>
                <a:spcPts val="0"/>
              </a:spcBef>
              <a:spcAft>
                <a:spcPts val="0"/>
              </a:spcAft>
              <a:buClr>
                <a:srgbClr val="1C4587"/>
              </a:buClr>
              <a:buSzPts val="3000"/>
              <a:buNone/>
              <a:defRPr sz="3000">
                <a:solidFill>
                  <a:srgbClr val="1C4587"/>
                </a:solidFill>
              </a:defRPr>
            </a:lvl5pPr>
            <a:lvl6pPr lvl="5" rtl="0" algn="r">
              <a:spcBef>
                <a:spcPts val="0"/>
              </a:spcBef>
              <a:spcAft>
                <a:spcPts val="0"/>
              </a:spcAft>
              <a:buClr>
                <a:srgbClr val="1C4587"/>
              </a:buClr>
              <a:buSzPts val="3000"/>
              <a:buNone/>
              <a:defRPr sz="3000">
                <a:solidFill>
                  <a:srgbClr val="1C4587"/>
                </a:solidFill>
              </a:defRPr>
            </a:lvl6pPr>
            <a:lvl7pPr lvl="6" rtl="0" algn="r">
              <a:spcBef>
                <a:spcPts val="0"/>
              </a:spcBef>
              <a:spcAft>
                <a:spcPts val="0"/>
              </a:spcAft>
              <a:buClr>
                <a:srgbClr val="1C4587"/>
              </a:buClr>
              <a:buSzPts val="3000"/>
              <a:buNone/>
              <a:defRPr sz="3000">
                <a:solidFill>
                  <a:srgbClr val="1C4587"/>
                </a:solidFill>
              </a:defRPr>
            </a:lvl7pPr>
            <a:lvl8pPr lvl="7" rtl="0" algn="r">
              <a:spcBef>
                <a:spcPts val="0"/>
              </a:spcBef>
              <a:spcAft>
                <a:spcPts val="0"/>
              </a:spcAft>
              <a:buClr>
                <a:srgbClr val="1C4587"/>
              </a:buClr>
              <a:buSzPts val="3000"/>
              <a:buNone/>
              <a:defRPr sz="3000">
                <a:solidFill>
                  <a:srgbClr val="1C4587"/>
                </a:solidFill>
              </a:defRPr>
            </a:lvl8pPr>
            <a:lvl9pPr lvl="8" rtl="0" algn="r">
              <a:spcBef>
                <a:spcPts val="0"/>
              </a:spcBef>
              <a:spcAft>
                <a:spcPts val="0"/>
              </a:spcAft>
              <a:buClr>
                <a:srgbClr val="1C4587"/>
              </a:buClr>
              <a:buSzPts val="3000"/>
              <a:buNone/>
              <a:defRPr sz="3000">
                <a:solidFill>
                  <a:srgbClr val="1C4587"/>
                </a:solidFill>
              </a:defRPr>
            </a:lvl9pPr>
          </a:lstStyle>
          <a:p/>
        </p:txBody>
      </p:sp>
      <p:sp>
        <p:nvSpPr>
          <p:cNvPr id="195" name="Google Shape;195;p3"/>
          <p:cNvSpPr/>
          <p:nvPr/>
        </p:nvSpPr>
        <p:spPr>
          <a:xfrm>
            <a:off x="4412080" y="4661638"/>
            <a:ext cx="450550" cy="558734"/>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6" name="Google Shape;196;p3"/>
          <p:cNvSpPr/>
          <p:nvPr/>
        </p:nvSpPr>
        <p:spPr>
          <a:xfrm>
            <a:off x="3968826" y="4000288"/>
            <a:ext cx="443260" cy="50467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7" name="Google Shape;197;p3"/>
          <p:cNvSpPr/>
          <p:nvPr/>
        </p:nvSpPr>
        <p:spPr>
          <a:xfrm>
            <a:off x="6283364" y="4209515"/>
            <a:ext cx="210213" cy="458889"/>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8" name="Google Shape;198;p3"/>
          <p:cNvSpPr/>
          <p:nvPr/>
        </p:nvSpPr>
        <p:spPr>
          <a:xfrm>
            <a:off x="5746560" y="4042836"/>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9" name="Google Shape;199;p3"/>
          <p:cNvSpPr/>
          <p:nvPr/>
        </p:nvSpPr>
        <p:spPr>
          <a:xfrm>
            <a:off x="7063610" y="4132028"/>
            <a:ext cx="456818" cy="42558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0" name="Google Shape;200;p3"/>
          <p:cNvSpPr/>
          <p:nvPr/>
        </p:nvSpPr>
        <p:spPr>
          <a:xfrm>
            <a:off x="8742973" y="4166677"/>
            <a:ext cx="495281" cy="340238"/>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1" name="Google Shape;201;p3"/>
          <p:cNvSpPr/>
          <p:nvPr/>
        </p:nvSpPr>
        <p:spPr>
          <a:xfrm>
            <a:off x="6581517" y="4041241"/>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2" name="Google Shape;202;p3"/>
          <p:cNvSpPr/>
          <p:nvPr/>
        </p:nvSpPr>
        <p:spPr>
          <a:xfrm>
            <a:off x="6507132" y="4533962"/>
            <a:ext cx="521292" cy="538992"/>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3" name="Google Shape;203;p3"/>
          <p:cNvSpPr/>
          <p:nvPr/>
        </p:nvSpPr>
        <p:spPr>
          <a:xfrm>
            <a:off x="5501054" y="4557600"/>
            <a:ext cx="504670" cy="400627"/>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4" name="Google Shape;204;p3"/>
          <p:cNvSpPr/>
          <p:nvPr/>
        </p:nvSpPr>
        <p:spPr>
          <a:xfrm>
            <a:off x="5201567" y="4075599"/>
            <a:ext cx="470320" cy="44221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5" name="Google Shape;205;p3"/>
          <p:cNvSpPr/>
          <p:nvPr/>
        </p:nvSpPr>
        <p:spPr>
          <a:xfrm>
            <a:off x="4765584" y="4075593"/>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6" name="Google Shape;206;p3"/>
          <p:cNvSpPr/>
          <p:nvPr/>
        </p:nvSpPr>
        <p:spPr>
          <a:xfrm>
            <a:off x="5521858" y="4998019"/>
            <a:ext cx="463059" cy="177962"/>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7" name="Google Shape;207;p3"/>
          <p:cNvSpPr/>
          <p:nvPr/>
        </p:nvSpPr>
        <p:spPr>
          <a:xfrm>
            <a:off x="8052572" y="482526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8" name="Google Shape;208;p3"/>
          <p:cNvSpPr/>
          <p:nvPr/>
        </p:nvSpPr>
        <p:spPr>
          <a:xfrm>
            <a:off x="8052577" y="4029277"/>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9" name="Google Shape;209;p3"/>
          <p:cNvSpPr/>
          <p:nvPr/>
        </p:nvSpPr>
        <p:spPr>
          <a:xfrm>
            <a:off x="6984573" y="4950383"/>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0" name="Google Shape;210;p3"/>
          <p:cNvSpPr/>
          <p:nvPr/>
        </p:nvSpPr>
        <p:spPr>
          <a:xfrm>
            <a:off x="8749725" y="4950125"/>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1" name="Google Shape;211;p3"/>
          <p:cNvSpPr/>
          <p:nvPr/>
        </p:nvSpPr>
        <p:spPr>
          <a:xfrm>
            <a:off x="6160715" y="4780234"/>
            <a:ext cx="323616" cy="321546"/>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2" name="Google Shape;212;p3"/>
          <p:cNvSpPr/>
          <p:nvPr/>
        </p:nvSpPr>
        <p:spPr>
          <a:xfrm>
            <a:off x="8522444" y="4000279"/>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3" name="Google Shape;213;p3"/>
          <p:cNvSpPr/>
          <p:nvPr/>
        </p:nvSpPr>
        <p:spPr>
          <a:xfrm>
            <a:off x="4892224" y="4552927"/>
            <a:ext cx="416228" cy="409988"/>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4" name="Google Shape;214;p3"/>
          <p:cNvSpPr/>
          <p:nvPr/>
        </p:nvSpPr>
        <p:spPr>
          <a:xfrm>
            <a:off x="8829403" y="4583868"/>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5" name="Google Shape;215;p3"/>
          <p:cNvSpPr/>
          <p:nvPr/>
        </p:nvSpPr>
        <p:spPr>
          <a:xfrm>
            <a:off x="4489179" y="4206693"/>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6" name="Google Shape;216;p3"/>
          <p:cNvSpPr/>
          <p:nvPr/>
        </p:nvSpPr>
        <p:spPr>
          <a:xfrm rot="1920548">
            <a:off x="7236726" y="4658174"/>
            <a:ext cx="501522" cy="425557"/>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7" name="Google Shape;217;p3"/>
          <p:cNvSpPr/>
          <p:nvPr/>
        </p:nvSpPr>
        <p:spPr>
          <a:xfrm>
            <a:off x="8263292" y="4517805"/>
            <a:ext cx="479681" cy="339217"/>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8" name="Google Shape;218;p3"/>
          <p:cNvSpPr/>
          <p:nvPr/>
        </p:nvSpPr>
        <p:spPr>
          <a:xfrm rot="-5400000">
            <a:off x="7684355" y="3982230"/>
            <a:ext cx="279906" cy="35796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9" name="Google Shape;219;p3"/>
          <p:cNvSpPr/>
          <p:nvPr/>
        </p:nvSpPr>
        <p:spPr>
          <a:xfrm>
            <a:off x="7659648" y="4370196"/>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0" name="Google Shape;220;p3"/>
          <p:cNvSpPr/>
          <p:nvPr/>
        </p:nvSpPr>
        <p:spPr>
          <a:xfrm>
            <a:off x="5059563" y="4957957"/>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1" name="Google Shape;221;p3"/>
          <p:cNvSpPr/>
          <p:nvPr/>
        </p:nvSpPr>
        <p:spPr>
          <a:xfrm>
            <a:off x="7782420" y="4885132"/>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2" name="Google Shape;222;p3"/>
          <p:cNvSpPr/>
          <p:nvPr/>
        </p:nvSpPr>
        <p:spPr>
          <a:xfrm>
            <a:off x="1482765" y="4209515"/>
            <a:ext cx="210213" cy="458889"/>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3" name="Google Shape;223;p3"/>
          <p:cNvSpPr/>
          <p:nvPr/>
        </p:nvSpPr>
        <p:spPr>
          <a:xfrm>
            <a:off x="945960" y="4042836"/>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4" name="Google Shape;224;p3"/>
          <p:cNvSpPr/>
          <p:nvPr/>
        </p:nvSpPr>
        <p:spPr>
          <a:xfrm>
            <a:off x="2263010" y="4132028"/>
            <a:ext cx="456818" cy="42558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5" name="Google Shape;225;p3"/>
          <p:cNvSpPr/>
          <p:nvPr/>
        </p:nvSpPr>
        <p:spPr>
          <a:xfrm>
            <a:off x="1780917" y="4041241"/>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6" name="Google Shape;226;p3"/>
          <p:cNvSpPr/>
          <p:nvPr/>
        </p:nvSpPr>
        <p:spPr>
          <a:xfrm>
            <a:off x="1706532" y="4533962"/>
            <a:ext cx="521292" cy="538992"/>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7" name="Google Shape;227;p3"/>
          <p:cNvSpPr/>
          <p:nvPr/>
        </p:nvSpPr>
        <p:spPr>
          <a:xfrm>
            <a:off x="700454" y="4557600"/>
            <a:ext cx="504670" cy="400627"/>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8" name="Google Shape;228;p3"/>
          <p:cNvSpPr/>
          <p:nvPr/>
        </p:nvSpPr>
        <p:spPr>
          <a:xfrm>
            <a:off x="400967" y="4075599"/>
            <a:ext cx="470320" cy="44221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9" name="Google Shape;229;p3"/>
          <p:cNvSpPr/>
          <p:nvPr/>
        </p:nvSpPr>
        <p:spPr>
          <a:xfrm>
            <a:off x="-35016" y="4075593"/>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0" name="Google Shape;230;p3"/>
          <p:cNvSpPr/>
          <p:nvPr/>
        </p:nvSpPr>
        <p:spPr>
          <a:xfrm>
            <a:off x="721258" y="4998019"/>
            <a:ext cx="463059" cy="177962"/>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1" name="Google Shape;231;p3"/>
          <p:cNvSpPr/>
          <p:nvPr/>
        </p:nvSpPr>
        <p:spPr>
          <a:xfrm>
            <a:off x="3251972" y="482526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2" name="Google Shape;232;p3"/>
          <p:cNvSpPr/>
          <p:nvPr/>
        </p:nvSpPr>
        <p:spPr>
          <a:xfrm>
            <a:off x="3251978" y="4029277"/>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3" name="Google Shape;233;p3"/>
          <p:cNvSpPr/>
          <p:nvPr/>
        </p:nvSpPr>
        <p:spPr>
          <a:xfrm>
            <a:off x="2183974" y="4950383"/>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4" name="Google Shape;234;p3"/>
          <p:cNvSpPr/>
          <p:nvPr/>
        </p:nvSpPr>
        <p:spPr>
          <a:xfrm>
            <a:off x="3949125" y="4950125"/>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5" name="Google Shape;235;p3"/>
          <p:cNvSpPr/>
          <p:nvPr/>
        </p:nvSpPr>
        <p:spPr>
          <a:xfrm>
            <a:off x="1360115" y="4780234"/>
            <a:ext cx="323616" cy="321546"/>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6" name="Google Shape;236;p3"/>
          <p:cNvSpPr/>
          <p:nvPr/>
        </p:nvSpPr>
        <p:spPr>
          <a:xfrm>
            <a:off x="3721844" y="4000279"/>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7" name="Google Shape;237;p3"/>
          <p:cNvSpPr/>
          <p:nvPr/>
        </p:nvSpPr>
        <p:spPr>
          <a:xfrm>
            <a:off x="91624" y="4552927"/>
            <a:ext cx="416228" cy="409988"/>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8" name="Google Shape;238;p3"/>
          <p:cNvSpPr/>
          <p:nvPr/>
        </p:nvSpPr>
        <p:spPr>
          <a:xfrm>
            <a:off x="4028803" y="4583868"/>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9" name="Google Shape;239;p3"/>
          <p:cNvSpPr/>
          <p:nvPr/>
        </p:nvSpPr>
        <p:spPr>
          <a:xfrm>
            <a:off x="2704" y="4900231"/>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0" name="Google Shape;240;p3"/>
          <p:cNvSpPr/>
          <p:nvPr/>
        </p:nvSpPr>
        <p:spPr>
          <a:xfrm rot="1920548">
            <a:off x="2436125" y="4658174"/>
            <a:ext cx="501522" cy="425557"/>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1" name="Google Shape;241;p3"/>
          <p:cNvSpPr/>
          <p:nvPr/>
        </p:nvSpPr>
        <p:spPr>
          <a:xfrm>
            <a:off x="3462692" y="4517805"/>
            <a:ext cx="479681" cy="339217"/>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2" name="Google Shape;242;p3"/>
          <p:cNvSpPr/>
          <p:nvPr/>
        </p:nvSpPr>
        <p:spPr>
          <a:xfrm rot="-5400000">
            <a:off x="2883755" y="3982230"/>
            <a:ext cx="279906" cy="35796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3" name="Google Shape;243;p3"/>
          <p:cNvSpPr/>
          <p:nvPr/>
        </p:nvSpPr>
        <p:spPr>
          <a:xfrm>
            <a:off x="2859048" y="4370196"/>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4" name="Google Shape;244;p3"/>
          <p:cNvSpPr/>
          <p:nvPr/>
        </p:nvSpPr>
        <p:spPr>
          <a:xfrm>
            <a:off x="258963" y="4957957"/>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5" name="Google Shape;245;p3"/>
          <p:cNvSpPr/>
          <p:nvPr/>
        </p:nvSpPr>
        <p:spPr>
          <a:xfrm>
            <a:off x="2981820" y="4885132"/>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46" name="Shape 246"/>
        <p:cNvGrpSpPr/>
        <p:nvPr/>
      </p:nvGrpSpPr>
      <p:grpSpPr>
        <a:xfrm>
          <a:off x="0" y="0"/>
          <a:ext cx="0" cy="0"/>
          <a:chOff x="0" y="0"/>
          <a:chExt cx="0" cy="0"/>
        </a:xfrm>
      </p:grpSpPr>
      <p:sp>
        <p:nvSpPr>
          <p:cNvPr id="247" name="Google Shape;247;p4"/>
          <p:cNvSpPr txBox="1"/>
          <p:nvPr>
            <p:ph idx="1" type="body"/>
          </p:nvPr>
        </p:nvSpPr>
        <p:spPr>
          <a:xfrm>
            <a:off x="2159325" y="2161800"/>
            <a:ext cx="4825500" cy="819900"/>
          </a:xfrm>
          <a:prstGeom prst="rect">
            <a:avLst/>
          </a:prstGeom>
        </p:spPr>
        <p:txBody>
          <a:bodyPr anchorCtr="0" anchor="ctr" bIns="91425" lIns="91425" spcFirstLastPara="1" rIns="91425" wrap="square" tIns="91425">
            <a:noAutofit/>
          </a:bodyPr>
          <a:lstStyle>
            <a:lvl1pPr indent="-387350" lvl="0" marL="457200" rtl="0" algn="ctr">
              <a:spcBef>
                <a:spcPts val="600"/>
              </a:spcBef>
              <a:spcAft>
                <a:spcPts val="0"/>
              </a:spcAft>
              <a:buClr>
                <a:srgbClr val="1C4587"/>
              </a:buClr>
              <a:buSzPts val="2500"/>
              <a:buChar char="✘"/>
              <a:defRPr b="1" sz="2500">
                <a:solidFill>
                  <a:srgbClr val="1C4587"/>
                </a:solidFill>
              </a:defRPr>
            </a:lvl1pPr>
            <a:lvl2pPr indent="-387350" lvl="1" marL="914400" rtl="0" algn="ctr">
              <a:spcBef>
                <a:spcPts val="0"/>
              </a:spcBef>
              <a:spcAft>
                <a:spcPts val="0"/>
              </a:spcAft>
              <a:buClr>
                <a:srgbClr val="1C4587"/>
              </a:buClr>
              <a:buSzPts val="2500"/>
              <a:buChar char="✗"/>
              <a:defRPr b="1" sz="2500">
                <a:solidFill>
                  <a:srgbClr val="1C4587"/>
                </a:solidFill>
              </a:defRPr>
            </a:lvl2pPr>
            <a:lvl3pPr indent="-387350" lvl="2" marL="1371600" rtl="0" algn="ctr">
              <a:spcBef>
                <a:spcPts val="0"/>
              </a:spcBef>
              <a:spcAft>
                <a:spcPts val="0"/>
              </a:spcAft>
              <a:buClr>
                <a:srgbClr val="1C4587"/>
              </a:buClr>
              <a:buSzPts val="2500"/>
              <a:buChar char="■"/>
              <a:defRPr b="1" sz="2500">
                <a:solidFill>
                  <a:srgbClr val="1C4587"/>
                </a:solidFill>
              </a:defRPr>
            </a:lvl3pPr>
            <a:lvl4pPr indent="-387350" lvl="3" marL="1828800" rtl="0" algn="ctr">
              <a:spcBef>
                <a:spcPts val="0"/>
              </a:spcBef>
              <a:spcAft>
                <a:spcPts val="0"/>
              </a:spcAft>
              <a:buClr>
                <a:srgbClr val="1C4587"/>
              </a:buClr>
              <a:buSzPts val="2500"/>
              <a:buChar char="●"/>
              <a:defRPr b="1" sz="2500">
                <a:solidFill>
                  <a:srgbClr val="1C4587"/>
                </a:solidFill>
              </a:defRPr>
            </a:lvl4pPr>
            <a:lvl5pPr indent="-387350" lvl="4" marL="2286000" rtl="0" algn="ctr">
              <a:spcBef>
                <a:spcPts val="0"/>
              </a:spcBef>
              <a:spcAft>
                <a:spcPts val="0"/>
              </a:spcAft>
              <a:buClr>
                <a:srgbClr val="1C4587"/>
              </a:buClr>
              <a:buSzPts val="2500"/>
              <a:buChar char="○"/>
              <a:defRPr b="1" sz="2500">
                <a:solidFill>
                  <a:srgbClr val="1C4587"/>
                </a:solidFill>
              </a:defRPr>
            </a:lvl5pPr>
            <a:lvl6pPr indent="-387350" lvl="5" marL="2743200" rtl="0" algn="ctr">
              <a:spcBef>
                <a:spcPts val="0"/>
              </a:spcBef>
              <a:spcAft>
                <a:spcPts val="0"/>
              </a:spcAft>
              <a:buClr>
                <a:srgbClr val="1C4587"/>
              </a:buClr>
              <a:buSzPts val="2500"/>
              <a:buChar char="■"/>
              <a:defRPr b="1" sz="2500">
                <a:solidFill>
                  <a:srgbClr val="1C4587"/>
                </a:solidFill>
              </a:defRPr>
            </a:lvl6pPr>
            <a:lvl7pPr indent="-387350" lvl="6" marL="3200400" rtl="0" algn="ctr">
              <a:spcBef>
                <a:spcPts val="0"/>
              </a:spcBef>
              <a:spcAft>
                <a:spcPts val="0"/>
              </a:spcAft>
              <a:buClr>
                <a:srgbClr val="1C4587"/>
              </a:buClr>
              <a:buSzPts val="2500"/>
              <a:buChar char="●"/>
              <a:defRPr b="1" sz="2500">
                <a:solidFill>
                  <a:srgbClr val="1C4587"/>
                </a:solidFill>
              </a:defRPr>
            </a:lvl7pPr>
            <a:lvl8pPr indent="-387350" lvl="7" marL="3657600" rtl="0" algn="ctr">
              <a:spcBef>
                <a:spcPts val="0"/>
              </a:spcBef>
              <a:spcAft>
                <a:spcPts val="0"/>
              </a:spcAft>
              <a:buClr>
                <a:srgbClr val="1C4587"/>
              </a:buClr>
              <a:buSzPts val="2500"/>
              <a:buChar char="○"/>
              <a:defRPr b="1" sz="2500">
                <a:solidFill>
                  <a:srgbClr val="1C4587"/>
                </a:solidFill>
              </a:defRPr>
            </a:lvl8pPr>
            <a:lvl9pPr indent="-387350" lvl="8" marL="4114800" algn="ctr">
              <a:spcBef>
                <a:spcPts val="0"/>
              </a:spcBef>
              <a:spcAft>
                <a:spcPts val="0"/>
              </a:spcAft>
              <a:buClr>
                <a:srgbClr val="1C4587"/>
              </a:buClr>
              <a:buSzPts val="2500"/>
              <a:buChar char="■"/>
              <a:defRPr b="1" sz="2500">
                <a:solidFill>
                  <a:srgbClr val="1C4587"/>
                </a:solidFill>
              </a:defRPr>
            </a:lvl9pPr>
          </a:lstStyle>
          <a:p/>
        </p:txBody>
      </p:sp>
      <p:sp>
        <p:nvSpPr>
          <p:cNvPr id="248" name="Google Shape;248;p4"/>
          <p:cNvSpPr/>
          <p:nvPr/>
        </p:nvSpPr>
        <p:spPr>
          <a:xfrm>
            <a:off x="7302880" y="-294362"/>
            <a:ext cx="450550" cy="558734"/>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9" name="Google Shape;249;p4"/>
          <p:cNvSpPr/>
          <p:nvPr/>
        </p:nvSpPr>
        <p:spPr>
          <a:xfrm>
            <a:off x="-35374" y="3366963"/>
            <a:ext cx="443260" cy="50467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0" name="Google Shape;250;p4"/>
          <p:cNvSpPr/>
          <p:nvPr/>
        </p:nvSpPr>
        <p:spPr>
          <a:xfrm>
            <a:off x="8817948" y="34396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1" name="Google Shape;251;p4"/>
          <p:cNvSpPr/>
          <p:nvPr/>
        </p:nvSpPr>
        <p:spPr>
          <a:xfrm>
            <a:off x="8742973" y="4166677"/>
            <a:ext cx="495281" cy="340238"/>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2" name="Google Shape;252;p4"/>
          <p:cNvSpPr/>
          <p:nvPr/>
        </p:nvSpPr>
        <p:spPr>
          <a:xfrm>
            <a:off x="8360955" y="450691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3" name="Google Shape;253;p4"/>
          <p:cNvSpPr/>
          <p:nvPr/>
        </p:nvSpPr>
        <p:spPr>
          <a:xfrm>
            <a:off x="-77078" y="1488018"/>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4" name="Google Shape;254;p4"/>
          <p:cNvSpPr/>
          <p:nvPr/>
        </p:nvSpPr>
        <p:spPr>
          <a:xfrm>
            <a:off x="8052572" y="482526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5" name="Google Shape;255;p4"/>
          <p:cNvSpPr/>
          <p:nvPr/>
        </p:nvSpPr>
        <p:spPr>
          <a:xfrm>
            <a:off x="8052577" y="4132327"/>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6" name="Google Shape;256;p4"/>
          <p:cNvSpPr/>
          <p:nvPr/>
        </p:nvSpPr>
        <p:spPr>
          <a:xfrm>
            <a:off x="7430898" y="4873171"/>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7" name="Google Shape;257;p4"/>
          <p:cNvSpPr/>
          <p:nvPr/>
        </p:nvSpPr>
        <p:spPr>
          <a:xfrm>
            <a:off x="8749725" y="4950125"/>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8" name="Google Shape;258;p4"/>
          <p:cNvSpPr/>
          <p:nvPr/>
        </p:nvSpPr>
        <p:spPr>
          <a:xfrm>
            <a:off x="8522444" y="4000279"/>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9" name="Google Shape;259;p4"/>
          <p:cNvSpPr/>
          <p:nvPr/>
        </p:nvSpPr>
        <p:spPr>
          <a:xfrm>
            <a:off x="8829403" y="4583868"/>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0" name="Google Shape;260;p4"/>
          <p:cNvSpPr/>
          <p:nvPr/>
        </p:nvSpPr>
        <p:spPr>
          <a:xfrm>
            <a:off x="8963979" y="1338718"/>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1" name="Google Shape;261;p4"/>
          <p:cNvSpPr/>
          <p:nvPr/>
        </p:nvSpPr>
        <p:spPr>
          <a:xfrm rot="-2426120">
            <a:off x="7110132" y="4877011"/>
            <a:ext cx="279910" cy="357971"/>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2" name="Google Shape;262;p4"/>
          <p:cNvSpPr/>
          <p:nvPr/>
        </p:nvSpPr>
        <p:spPr>
          <a:xfrm>
            <a:off x="7659648" y="4370196"/>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3" name="Google Shape;263;p4"/>
          <p:cNvSpPr/>
          <p:nvPr/>
        </p:nvSpPr>
        <p:spPr>
          <a:xfrm>
            <a:off x="8797588" y="3078732"/>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4" name="Google Shape;264;p4"/>
          <p:cNvSpPr/>
          <p:nvPr/>
        </p:nvSpPr>
        <p:spPr>
          <a:xfrm>
            <a:off x="7782420" y="4885132"/>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5" name="Google Shape;265;p4"/>
          <p:cNvSpPr/>
          <p:nvPr/>
        </p:nvSpPr>
        <p:spPr>
          <a:xfrm>
            <a:off x="346877" y="608615"/>
            <a:ext cx="210213" cy="458889"/>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6" name="Google Shape;266;p4"/>
          <p:cNvSpPr/>
          <p:nvPr/>
        </p:nvSpPr>
        <p:spPr>
          <a:xfrm>
            <a:off x="645010" y="3559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7" name="Google Shape;267;p4"/>
          <p:cNvSpPr/>
          <p:nvPr/>
        </p:nvSpPr>
        <p:spPr>
          <a:xfrm>
            <a:off x="8318810" y="-29822"/>
            <a:ext cx="456818" cy="42558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8" name="Google Shape;268;p4"/>
          <p:cNvSpPr/>
          <p:nvPr/>
        </p:nvSpPr>
        <p:spPr>
          <a:xfrm>
            <a:off x="-8" y="101336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9" name="Google Shape;269;p4"/>
          <p:cNvSpPr/>
          <p:nvPr/>
        </p:nvSpPr>
        <p:spPr>
          <a:xfrm>
            <a:off x="8699356" y="179112"/>
            <a:ext cx="521292" cy="538992"/>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0" name="Google Shape;270;p4"/>
          <p:cNvSpPr/>
          <p:nvPr/>
        </p:nvSpPr>
        <p:spPr>
          <a:xfrm>
            <a:off x="700454" y="4557600"/>
            <a:ext cx="504670" cy="400627"/>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1" name="Google Shape;271;p4"/>
          <p:cNvSpPr/>
          <p:nvPr/>
        </p:nvSpPr>
        <p:spPr>
          <a:xfrm>
            <a:off x="258967" y="-86251"/>
            <a:ext cx="470320" cy="44221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2" name="Google Shape;272;p4"/>
          <p:cNvSpPr/>
          <p:nvPr/>
        </p:nvSpPr>
        <p:spPr>
          <a:xfrm>
            <a:off x="-35016" y="4075593"/>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3" name="Google Shape;273;p4"/>
          <p:cNvSpPr/>
          <p:nvPr/>
        </p:nvSpPr>
        <p:spPr>
          <a:xfrm>
            <a:off x="721258" y="4998019"/>
            <a:ext cx="463059" cy="177962"/>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4" name="Google Shape;274;p4"/>
          <p:cNvSpPr/>
          <p:nvPr/>
        </p:nvSpPr>
        <p:spPr>
          <a:xfrm>
            <a:off x="-243128" y="5421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5" name="Google Shape;275;p4"/>
          <p:cNvSpPr/>
          <p:nvPr/>
        </p:nvSpPr>
        <p:spPr>
          <a:xfrm>
            <a:off x="7842052" y="-100873"/>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6" name="Google Shape;276;p4"/>
          <p:cNvSpPr/>
          <p:nvPr/>
        </p:nvSpPr>
        <p:spPr>
          <a:xfrm>
            <a:off x="-38626" y="579046"/>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7" name="Google Shape;277;p4"/>
          <p:cNvSpPr/>
          <p:nvPr/>
        </p:nvSpPr>
        <p:spPr>
          <a:xfrm>
            <a:off x="1403775" y="11500"/>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8" name="Google Shape;278;p4"/>
          <p:cNvSpPr/>
          <p:nvPr/>
        </p:nvSpPr>
        <p:spPr>
          <a:xfrm>
            <a:off x="955990" y="-57166"/>
            <a:ext cx="323616" cy="321546"/>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9" name="Google Shape;279;p4"/>
          <p:cNvSpPr/>
          <p:nvPr/>
        </p:nvSpPr>
        <p:spPr>
          <a:xfrm>
            <a:off x="1333294" y="4678454"/>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0" name="Google Shape;280;p4"/>
          <p:cNvSpPr/>
          <p:nvPr/>
        </p:nvSpPr>
        <p:spPr>
          <a:xfrm>
            <a:off x="91624" y="4552927"/>
            <a:ext cx="416228" cy="409988"/>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1" name="Google Shape;281;p4"/>
          <p:cNvSpPr/>
          <p:nvPr/>
        </p:nvSpPr>
        <p:spPr>
          <a:xfrm>
            <a:off x="1525678" y="4911343"/>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2" name="Google Shape;282;p4"/>
          <p:cNvSpPr/>
          <p:nvPr/>
        </p:nvSpPr>
        <p:spPr>
          <a:xfrm>
            <a:off x="2704" y="4900231"/>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3" name="Google Shape;283;p4"/>
          <p:cNvSpPr/>
          <p:nvPr/>
        </p:nvSpPr>
        <p:spPr>
          <a:xfrm rot="1920548">
            <a:off x="8225551" y="625274"/>
            <a:ext cx="501522" cy="425557"/>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4" name="Google Shape;284;p4"/>
          <p:cNvSpPr/>
          <p:nvPr/>
        </p:nvSpPr>
        <p:spPr>
          <a:xfrm>
            <a:off x="346867" y="4064142"/>
            <a:ext cx="479681" cy="339217"/>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5" name="Google Shape;285;p4"/>
          <p:cNvSpPr/>
          <p:nvPr/>
        </p:nvSpPr>
        <p:spPr>
          <a:xfrm rot="-5400000">
            <a:off x="7996280" y="316930"/>
            <a:ext cx="279906" cy="35796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6" name="Google Shape;286;p4"/>
          <p:cNvSpPr/>
          <p:nvPr/>
        </p:nvSpPr>
        <p:spPr>
          <a:xfrm>
            <a:off x="8801760" y="790271"/>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7" name="Google Shape;287;p4"/>
          <p:cNvSpPr/>
          <p:nvPr/>
        </p:nvSpPr>
        <p:spPr>
          <a:xfrm>
            <a:off x="258963" y="4957957"/>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8" name="Google Shape;288;p4"/>
          <p:cNvSpPr/>
          <p:nvPr/>
        </p:nvSpPr>
        <p:spPr>
          <a:xfrm>
            <a:off x="8699345" y="1151407"/>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9" name="Google Shape;289;p4"/>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90" name="Shape 290"/>
        <p:cNvGrpSpPr/>
        <p:nvPr/>
      </p:nvGrpSpPr>
      <p:grpSpPr>
        <a:xfrm>
          <a:off x="0" y="0"/>
          <a:ext cx="0" cy="0"/>
          <a:chOff x="0" y="0"/>
          <a:chExt cx="0" cy="0"/>
        </a:xfrm>
      </p:grpSpPr>
      <p:sp>
        <p:nvSpPr>
          <p:cNvPr id="291" name="Google Shape;291;p5"/>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292" name="Google Shape;292;p5"/>
          <p:cNvSpPr txBox="1"/>
          <p:nvPr>
            <p:ph idx="1" type="body"/>
          </p:nvPr>
        </p:nvSpPr>
        <p:spPr>
          <a:xfrm>
            <a:off x="747925" y="1302837"/>
            <a:ext cx="6140400" cy="3610800"/>
          </a:xfrm>
          <a:prstGeom prst="rect">
            <a:avLst/>
          </a:prstGeom>
        </p:spPr>
        <p:txBody>
          <a:bodyPr anchorCtr="0" anchor="t" bIns="91425" lIns="91425" spcFirstLastPara="1" rIns="91425" wrap="square" tIns="91425">
            <a:noAutofit/>
          </a:bodyPr>
          <a:lstStyle>
            <a:lvl1pPr indent="-387350" lvl="0" marL="457200">
              <a:spcBef>
                <a:spcPts val="600"/>
              </a:spcBef>
              <a:spcAft>
                <a:spcPts val="0"/>
              </a:spcAft>
              <a:buSzPts val="2500"/>
              <a:buChar char="✘"/>
              <a:defRPr sz="2500"/>
            </a:lvl1pPr>
            <a:lvl2pPr indent="-355600" lvl="1" marL="914400">
              <a:spcBef>
                <a:spcPts val="0"/>
              </a:spcBef>
              <a:spcAft>
                <a:spcPts val="0"/>
              </a:spcAft>
              <a:buSzPts val="2000"/>
              <a:buChar char="✗"/>
              <a:defRPr/>
            </a:lvl2pPr>
            <a:lvl3pPr indent="-355600" lvl="2" marL="1371600">
              <a:spcBef>
                <a:spcPts val="0"/>
              </a:spcBef>
              <a:spcAft>
                <a:spcPts val="0"/>
              </a:spcAft>
              <a:buSzPts val="20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grpSp>
        <p:nvGrpSpPr>
          <p:cNvPr id="293" name="Google Shape;293;p5"/>
          <p:cNvGrpSpPr/>
          <p:nvPr/>
        </p:nvGrpSpPr>
        <p:grpSpPr>
          <a:xfrm>
            <a:off x="7442902" y="-91154"/>
            <a:ext cx="1796289" cy="5330574"/>
            <a:chOff x="6023725" y="842300"/>
            <a:chExt cx="1358150" cy="4030375"/>
          </a:xfrm>
        </p:grpSpPr>
        <p:sp>
          <p:nvSpPr>
            <p:cNvPr id="294" name="Google Shape;294;p5"/>
            <p:cNvSpPr/>
            <p:nvPr/>
          </p:nvSpPr>
          <p:spPr>
            <a:xfrm>
              <a:off x="6371275" y="842300"/>
              <a:ext cx="397100" cy="492450"/>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95" name="Google Shape;295;p5"/>
            <p:cNvSpPr/>
            <p:nvPr/>
          </p:nvSpPr>
          <p:spPr>
            <a:xfrm>
              <a:off x="6991200" y="2879025"/>
              <a:ext cx="390675" cy="44480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96" name="Google Shape;296;p5"/>
            <p:cNvSpPr/>
            <p:nvPr/>
          </p:nvSpPr>
          <p:spPr>
            <a:xfrm>
              <a:off x="6244725" y="2547975"/>
              <a:ext cx="185275" cy="404450"/>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97" name="Google Shape;297;p5"/>
            <p:cNvSpPr/>
            <p:nvPr/>
          </p:nvSpPr>
          <p:spPr>
            <a:xfrm>
              <a:off x="6823375" y="1978500"/>
              <a:ext cx="365025" cy="447525"/>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98" name="Google Shape;298;p5"/>
            <p:cNvSpPr/>
            <p:nvPr/>
          </p:nvSpPr>
          <p:spPr>
            <a:xfrm>
              <a:off x="6071400" y="1791425"/>
              <a:ext cx="402625" cy="375100"/>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99" name="Google Shape;299;p5"/>
            <p:cNvSpPr/>
            <p:nvPr/>
          </p:nvSpPr>
          <p:spPr>
            <a:xfrm>
              <a:off x="6902250" y="3951050"/>
              <a:ext cx="436525" cy="299875"/>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0" name="Google Shape;300;p5"/>
            <p:cNvSpPr/>
            <p:nvPr/>
          </p:nvSpPr>
          <p:spPr>
            <a:xfrm>
              <a:off x="6405225" y="2154575"/>
              <a:ext cx="328325" cy="339325"/>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1" name="Google Shape;301;p5"/>
            <p:cNvSpPr/>
            <p:nvPr/>
          </p:nvSpPr>
          <p:spPr>
            <a:xfrm>
              <a:off x="6537275" y="2750650"/>
              <a:ext cx="459450" cy="475050"/>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2" name="Google Shape;302;p5"/>
            <p:cNvSpPr/>
            <p:nvPr/>
          </p:nvSpPr>
          <p:spPr>
            <a:xfrm>
              <a:off x="6855475" y="1544725"/>
              <a:ext cx="444800" cy="353100"/>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3" name="Google Shape;303;p5"/>
            <p:cNvSpPr/>
            <p:nvPr/>
          </p:nvSpPr>
          <p:spPr>
            <a:xfrm>
              <a:off x="6844475" y="1037625"/>
              <a:ext cx="414525" cy="38975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4" name="Google Shape;304;p5"/>
            <p:cNvSpPr/>
            <p:nvPr/>
          </p:nvSpPr>
          <p:spPr>
            <a:xfrm>
              <a:off x="6553775" y="1840025"/>
              <a:ext cx="234775" cy="276975"/>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5" name="Google Shape;305;p5"/>
            <p:cNvSpPr/>
            <p:nvPr/>
          </p:nvSpPr>
          <p:spPr>
            <a:xfrm>
              <a:off x="6618875" y="2550725"/>
              <a:ext cx="408125" cy="156850"/>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6" name="Google Shape;306;p5"/>
            <p:cNvSpPr/>
            <p:nvPr/>
          </p:nvSpPr>
          <p:spPr>
            <a:xfrm>
              <a:off x="6336425" y="4507675"/>
              <a:ext cx="520000" cy="365000"/>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7" name="Google Shape;307;p5"/>
            <p:cNvSpPr/>
            <p:nvPr/>
          </p:nvSpPr>
          <p:spPr>
            <a:xfrm>
              <a:off x="6425400" y="3728200"/>
              <a:ext cx="342075" cy="360425"/>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8" name="Google Shape;308;p5"/>
            <p:cNvSpPr/>
            <p:nvPr/>
          </p:nvSpPr>
          <p:spPr>
            <a:xfrm>
              <a:off x="6789450" y="3384325"/>
              <a:ext cx="262300" cy="186175"/>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9" name="Google Shape;309;p5"/>
            <p:cNvSpPr/>
            <p:nvPr/>
          </p:nvSpPr>
          <p:spPr>
            <a:xfrm>
              <a:off x="6950850" y="4617725"/>
              <a:ext cx="254050" cy="162350"/>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0" name="Google Shape;310;p5"/>
            <p:cNvSpPr/>
            <p:nvPr/>
          </p:nvSpPr>
          <p:spPr>
            <a:xfrm>
              <a:off x="6051225" y="1090800"/>
              <a:ext cx="285225" cy="283400"/>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1" name="Google Shape;311;p5"/>
            <p:cNvSpPr/>
            <p:nvPr/>
          </p:nvSpPr>
          <p:spPr>
            <a:xfrm>
              <a:off x="6849975" y="3631900"/>
              <a:ext cx="270550" cy="339350"/>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2" name="Google Shape;312;p5"/>
            <p:cNvSpPr/>
            <p:nvPr/>
          </p:nvSpPr>
          <p:spPr>
            <a:xfrm>
              <a:off x="6351100" y="3281600"/>
              <a:ext cx="366850" cy="361350"/>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3" name="Google Shape;313;p5"/>
            <p:cNvSpPr/>
            <p:nvPr/>
          </p:nvSpPr>
          <p:spPr>
            <a:xfrm>
              <a:off x="6316250" y="3040425"/>
              <a:ext cx="137600" cy="122000"/>
            </a:xfrm>
            <a:custGeom>
              <a:rect b="b" l="l" r="r" t="t"/>
              <a:pathLst>
                <a:path extrusionOk="0" h="4880" w="5504">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4" name="Google Shape;314;p5"/>
            <p:cNvSpPr/>
            <p:nvPr/>
          </p:nvSpPr>
          <p:spPr>
            <a:xfrm>
              <a:off x="6879325" y="4294925"/>
              <a:ext cx="344825" cy="25497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5" name="Google Shape;315;p5"/>
            <p:cNvSpPr/>
            <p:nvPr/>
          </p:nvSpPr>
          <p:spPr>
            <a:xfrm>
              <a:off x="6114500" y="2324225"/>
              <a:ext cx="158675" cy="329225"/>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6" name="Google Shape;316;p5"/>
            <p:cNvSpPr/>
            <p:nvPr/>
          </p:nvSpPr>
          <p:spPr>
            <a:xfrm>
              <a:off x="6335525" y="1405350"/>
              <a:ext cx="442025" cy="375100"/>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7" name="Google Shape;317;p5"/>
            <p:cNvSpPr/>
            <p:nvPr/>
          </p:nvSpPr>
          <p:spPr>
            <a:xfrm>
              <a:off x="6059500" y="3516375"/>
              <a:ext cx="268700" cy="232025"/>
            </a:xfrm>
            <a:custGeom>
              <a:rect b="b" l="l" r="r" t="t"/>
              <a:pathLst>
                <a:path extrusionOk="0" h="9281" w="10748">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8" name="Google Shape;318;p5"/>
            <p:cNvSpPr/>
            <p:nvPr/>
          </p:nvSpPr>
          <p:spPr>
            <a:xfrm>
              <a:off x="6385050" y="4208725"/>
              <a:ext cx="422775" cy="298975"/>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9" name="Google Shape;319;p5"/>
            <p:cNvSpPr/>
            <p:nvPr/>
          </p:nvSpPr>
          <p:spPr>
            <a:xfrm>
              <a:off x="7121425" y="2437925"/>
              <a:ext cx="246700" cy="315500"/>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20" name="Google Shape;320;p5"/>
            <p:cNvSpPr/>
            <p:nvPr/>
          </p:nvSpPr>
          <p:spPr>
            <a:xfrm>
              <a:off x="6062250" y="3853825"/>
              <a:ext cx="332900" cy="376025"/>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21" name="Google Shape;321;p5"/>
            <p:cNvSpPr/>
            <p:nvPr/>
          </p:nvSpPr>
          <p:spPr>
            <a:xfrm>
              <a:off x="6023725" y="3167900"/>
              <a:ext cx="340250" cy="227450"/>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22" name="Google Shape;322;p5"/>
            <p:cNvSpPr/>
            <p:nvPr/>
          </p:nvSpPr>
          <p:spPr>
            <a:xfrm>
              <a:off x="7109500" y="3449425"/>
              <a:ext cx="154100" cy="165100"/>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grpSp>
      <p:cxnSp>
        <p:nvCxnSpPr>
          <p:cNvPr id="323" name="Google Shape;323;p5"/>
          <p:cNvCxnSpPr/>
          <p:nvPr/>
        </p:nvCxnSpPr>
        <p:spPr>
          <a:xfrm>
            <a:off x="850475" y="1031425"/>
            <a:ext cx="6037800" cy="0"/>
          </a:xfrm>
          <a:prstGeom prst="straightConnector1">
            <a:avLst/>
          </a:prstGeom>
          <a:noFill/>
          <a:ln cap="rnd" cmpd="sng" w="19050">
            <a:solidFill>
              <a:srgbClr val="A4C2F4"/>
            </a:solidFill>
            <a:prstDash val="dash"/>
            <a:round/>
            <a:headEnd len="med" w="med" type="none"/>
            <a:tailEnd len="med" w="med" type="none"/>
          </a:ln>
        </p:spPr>
      </p:cxnSp>
      <p:sp>
        <p:nvSpPr>
          <p:cNvPr id="324" name="Google Shape;324;p5"/>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325" name="Shape 325"/>
        <p:cNvGrpSpPr/>
        <p:nvPr/>
      </p:nvGrpSpPr>
      <p:grpSpPr>
        <a:xfrm>
          <a:off x="0" y="0"/>
          <a:ext cx="0" cy="0"/>
          <a:chOff x="0" y="0"/>
          <a:chExt cx="0" cy="0"/>
        </a:xfrm>
      </p:grpSpPr>
      <p:sp>
        <p:nvSpPr>
          <p:cNvPr id="326" name="Google Shape;326;p6"/>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27" name="Google Shape;327;p6"/>
          <p:cNvSpPr txBox="1"/>
          <p:nvPr>
            <p:ph idx="1" type="body"/>
          </p:nvPr>
        </p:nvSpPr>
        <p:spPr>
          <a:xfrm>
            <a:off x="747925" y="1363153"/>
            <a:ext cx="3159000" cy="3610800"/>
          </a:xfrm>
          <a:prstGeom prst="rect">
            <a:avLst/>
          </a:prstGeom>
        </p:spPr>
        <p:txBody>
          <a:bodyPr anchorCtr="0" anchor="t" bIns="91425" lIns="91425" spcFirstLastPara="1" rIns="91425" wrap="square" tIns="91425">
            <a:noAutofit/>
          </a:bodyPr>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328" name="Google Shape;328;p6"/>
          <p:cNvSpPr txBox="1"/>
          <p:nvPr>
            <p:ph idx="2" type="body"/>
          </p:nvPr>
        </p:nvSpPr>
        <p:spPr>
          <a:xfrm>
            <a:off x="4097098" y="1363153"/>
            <a:ext cx="3159000" cy="3610800"/>
          </a:xfrm>
          <a:prstGeom prst="rect">
            <a:avLst/>
          </a:prstGeom>
        </p:spPr>
        <p:txBody>
          <a:bodyPr anchorCtr="0" anchor="t" bIns="91425" lIns="91425" spcFirstLastPara="1" rIns="91425" wrap="square" tIns="91425">
            <a:noAutofit/>
          </a:bodyPr>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grpSp>
        <p:nvGrpSpPr>
          <p:cNvPr id="329" name="Google Shape;329;p6"/>
          <p:cNvGrpSpPr/>
          <p:nvPr/>
        </p:nvGrpSpPr>
        <p:grpSpPr>
          <a:xfrm>
            <a:off x="7442902" y="-91154"/>
            <a:ext cx="1796289" cy="5330574"/>
            <a:chOff x="6023725" y="842300"/>
            <a:chExt cx="1358150" cy="4030375"/>
          </a:xfrm>
        </p:grpSpPr>
        <p:sp>
          <p:nvSpPr>
            <p:cNvPr id="330" name="Google Shape;330;p6"/>
            <p:cNvSpPr/>
            <p:nvPr/>
          </p:nvSpPr>
          <p:spPr>
            <a:xfrm>
              <a:off x="6371275" y="842300"/>
              <a:ext cx="397100" cy="492450"/>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6"/>
            <p:cNvSpPr/>
            <p:nvPr/>
          </p:nvSpPr>
          <p:spPr>
            <a:xfrm>
              <a:off x="6991200" y="2879025"/>
              <a:ext cx="390675" cy="44480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6"/>
            <p:cNvSpPr/>
            <p:nvPr/>
          </p:nvSpPr>
          <p:spPr>
            <a:xfrm>
              <a:off x="6244725" y="2547975"/>
              <a:ext cx="185275" cy="404450"/>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6"/>
            <p:cNvSpPr/>
            <p:nvPr/>
          </p:nvSpPr>
          <p:spPr>
            <a:xfrm>
              <a:off x="6823375" y="1978500"/>
              <a:ext cx="365025" cy="447525"/>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6"/>
            <p:cNvSpPr/>
            <p:nvPr/>
          </p:nvSpPr>
          <p:spPr>
            <a:xfrm>
              <a:off x="6071400" y="1791425"/>
              <a:ext cx="402625" cy="375100"/>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6"/>
            <p:cNvSpPr/>
            <p:nvPr/>
          </p:nvSpPr>
          <p:spPr>
            <a:xfrm>
              <a:off x="6902250" y="3951050"/>
              <a:ext cx="436525" cy="299875"/>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6"/>
            <p:cNvSpPr/>
            <p:nvPr/>
          </p:nvSpPr>
          <p:spPr>
            <a:xfrm>
              <a:off x="6405225" y="2154575"/>
              <a:ext cx="328325" cy="339325"/>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6"/>
            <p:cNvSpPr/>
            <p:nvPr/>
          </p:nvSpPr>
          <p:spPr>
            <a:xfrm>
              <a:off x="6537275" y="2750650"/>
              <a:ext cx="459450" cy="475050"/>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6"/>
            <p:cNvSpPr/>
            <p:nvPr/>
          </p:nvSpPr>
          <p:spPr>
            <a:xfrm>
              <a:off x="6855475" y="1544725"/>
              <a:ext cx="444800" cy="353100"/>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6"/>
            <p:cNvSpPr/>
            <p:nvPr/>
          </p:nvSpPr>
          <p:spPr>
            <a:xfrm>
              <a:off x="6844475" y="1037625"/>
              <a:ext cx="414525" cy="38975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6"/>
            <p:cNvSpPr/>
            <p:nvPr/>
          </p:nvSpPr>
          <p:spPr>
            <a:xfrm>
              <a:off x="6553775" y="1840025"/>
              <a:ext cx="234775" cy="276975"/>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6"/>
            <p:cNvSpPr/>
            <p:nvPr/>
          </p:nvSpPr>
          <p:spPr>
            <a:xfrm>
              <a:off x="6618875" y="2550725"/>
              <a:ext cx="408125" cy="156850"/>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6"/>
            <p:cNvSpPr/>
            <p:nvPr/>
          </p:nvSpPr>
          <p:spPr>
            <a:xfrm>
              <a:off x="6336425" y="4507675"/>
              <a:ext cx="520000" cy="365000"/>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6"/>
            <p:cNvSpPr/>
            <p:nvPr/>
          </p:nvSpPr>
          <p:spPr>
            <a:xfrm>
              <a:off x="6425400" y="3728200"/>
              <a:ext cx="342075" cy="360425"/>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6"/>
            <p:cNvSpPr/>
            <p:nvPr/>
          </p:nvSpPr>
          <p:spPr>
            <a:xfrm>
              <a:off x="6789450" y="3384325"/>
              <a:ext cx="262300" cy="186175"/>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6"/>
            <p:cNvSpPr/>
            <p:nvPr/>
          </p:nvSpPr>
          <p:spPr>
            <a:xfrm>
              <a:off x="6950850" y="4617725"/>
              <a:ext cx="254050" cy="162350"/>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6"/>
            <p:cNvSpPr/>
            <p:nvPr/>
          </p:nvSpPr>
          <p:spPr>
            <a:xfrm>
              <a:off x="6051225" y="1090800"/>
              <a:ext cx="285225" cy="283400"/>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6"/>
            <p:cNvSpPr/>
            <p:nvPr/>
          </p:nvSpPr>
          <p:spPr>
            <a:xfrm>
              <a:off x="6849975" y="3631900"/>
              <a:ext cx="270550" cy="339350"/>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6"/>
            <p:cNvSpPr/>
            <p:nvPr/>
          </p:nvSpPr>
          <p:spPr>
            <a:xfrm>
              <a:off x="6351100" y="3281600"/>
              <a:ext cx="366850" cy="361350"/>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6"/>
            <p:cNvSpPr/>
            <p:nvPr/>
          </p:nvSpPr>
          <p:spPr>
            <a:xfrm>
              <a:off x="6316250" y="3040425"/>
              <a:ext cx="137600" cy="122000"/>
            </a:xfrm>
            <a:custGeom>
              <a:rect b="b" l="l" r="r" t="t"/>
              <a:pathLst>
                <a:path extrusionOk="0" h="4880" w="5504">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6"/>
            <p:cNvSpPr/>
            <p:nvPr/>
          </p:nvSpPr>
          <p:spPr>
            <a:xfrm>
              <a:off x="6879325" y="4294925"/>
              <a:ext cx="344825" cy="25497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6"/>
            <p:cNvSpPr/>
            <p:nvPr/>
          </p:nvSpPr>
          <p:spPr>
            <a:xfrm>
              <a:off x="6114500" y="2324225"/>
              <a:ext cx="158675" cy="329225"/>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6"/>
            <p:cNvSpPr/>
            <p:nvPr/>
          </p:nvSpPr>
          <p:spPr>
            <a:xfrm>
              <a:off x="6335525" y="1405350"/>
              <a:ext cx="442025" cy="375100"/>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6"/>
            <p:cNvSpPr/>
            <p:nvPr/>
          </p:nvSpPr>
          <p:spPr>
            <a:xfrm>
              <a:off x="6059500" y="3516375"/>
              <a:ext cx="268700" cy="232025"/>
            </a:xfrm>
            <a:custGeom>
              <a:rect b="b" l="l" r="r" t="t"/>
              <a:pathLst>
                <a:path extrusionOk="0" h="9281" w="10748">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6"/>
            <p:cNvSpPr/>
            <p:nvPr/>
          </p:nvSpPr>
          <p:spPr>
            <a:xfrm>
              <a:off x="6385050" y="4208725"/>
              <a:ext cx="422775" cy="298975"/>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6"/>
            <p:cNvSpPr/>
            <p:nvPr/>
          </p:nvSpPr>
          <p:spPr>
            <a:xfrm>
              <a:off x="7121425" y="2437925"/>
              <a:ext cx="246700" cy="315500"/>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6"/>
            <p:cNvSpPr/>
            <p:nvPr/>
          </p:nvSpPr>
          <p:spPr>
            <a:xfrm>
              <a:off x="6062250" y="3853825"/>
              <a:ext cx="332900" cy="376025"/>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6"/>
            <p:cNvSpPr/>
            <p:nvPr/>
          </p:nvSpPr>
          <p:spPr>
            <a:xfrm>
              <a:off x="6023725" y="3167900"/>
              <a:ext cx="340250" cy="227450"/>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6"/>
            <p:cNvSpPr/>
            <p:nvPr/>
          </p:nvSpPr>
          <p:spPr>
            <a:xfrm>
              <a:off x="7109500" y="3449425"/>
              <a:ext cx="154100" cy="165100"/>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9" name="Google Shape;359;p6"/>
          <p:cNvCxnSpPr/>
          <p:nvPr/>
        </p:nvCxnSpPr>
        <p:spPr>
          <a:xfrm>
            <a:off x="850475" y="1031425"/>
            <a:ext cx="6037800" cy="0"/>
          </a:xfrm>
          <a:prstGeom prst="straightConnector1">
            <a:avLst/>
          </a:prstGeom>
          <a:noFill/>
          <a:ln cap="rnd" cmpd="sng" w="19050">
            <a:solidFill>
              <a:srgbClr val="A4C2F4"/>
            </a:solidFill>
            <a:prstDash val="dash"/>
            <a:round/>
            <a:headEnd len="med" w="med" type="none"/>
            <a:tailEnd len="med" w="med" type="none"/>
          </a:ln>
        </p:spPr>
      </p:cxnSp>
      <p:sp>
        <p:nvSpPr>
          <p:cNvPr id="360" name="Google Shape;360;p6"/>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361" name="Shape 361"/>
        <p:cNvGrpSpPr/>
        <p:nvPr/>
      </p:nvGrpSpPr>
      <p:grpSpPr>
        <a:xfrm>
          <a:off x="0" y="0"/>
          <a:ext cx="0" cy="0"/>
          <a:chOff x="0" y="0"/>
          <a:chExt cx="0" cy="0"/>
        </a:xfrm>
      </p:grpSpPr>
      <p:sp>
        <p:nvSpPr>
          <p:cNvPr id="362" name="Google Shape;362;p7"/>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p:txBody>
      </p:sp>
      <p:sp>
        <p:nvSpPr>
          <p:cNvPr id="363" name="Google Shape;363;p7"/>
          <p:cNvSpPr txBox="1"/>
          <p:nvPr>
            <p:ph idx="1" type="body"/>
          </p:nvPr>
        </p:nvSpPr>
        <p:spPr>
          <a:xfrm>
            <a:off x="747925" y="1308875"/>
            <a:ext cx="2097900" cy="3617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364" name="Google Shape;364;p7"/>
          <p:cNvSpPr txBox="1"/>
          <p:nvPr>
            <p:ph idx="2" type="body"/>
          </p:nvPr>
        </p:nvSpPr>
        <p:spPr>
          <a:xfrm>
            <a:off x="2953087" y="1308875"/>
            <a:ext cx="2097900" cy="3617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365" name="Google Shape;365;p7"/>
          <p:cNvSpPr txBox="1"/>
          <p:nvPr>
            <p:ph idx="3" type="body"/>
          </p:nvPr>
        </p:nvSpPr>
        <p:spPr>
          <a:xfrm>
            <a:off x="5158248" y="1308875"/>
            <a:ext cx="2097900" cy="3617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grpSp>
        <p:nvGrpSpPr>
          <p:cNvPr id="366" name="Google Shape;366;p7"/>
          <p:cNvGrpSpPr/>
          <p:nvPr/>
        </p:nvGrpSpPr>
        <p:grpSpPr>
          <a:xfrm>
            <a:off x="7442902" y="-91154"/>
            <a:ext cx="1796289" cy="5330574"/>
            <a:chOff x="6023725" y="842300"/>
            <a:chExt cx="1358150" cy="4030375"/>
          </a:xfrm>
        </p:grpSpPr>
        <p:sp>
          <p:nvSpPr>
            <p:cNvPr id="367" name="Google Shape;367;p7"/>
            <p:cNvSpPr/>
            <p:nvPr/>
          </p:nvSpPr>
          <p:spPr>
            <a:xfrm>
              <a:off x="6371275" y="842300"/>
              <a:ext cx="397100" cy="492450"/>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7"/>
            <p:cNvSpPr/>
            <p:nvPr/>
          </p:nvSpPr>
          <p:spPr>
            <a:xfrm>
              <a:off x="6991200" y="2879025"/>
              <a:ext cx="390675" cy="44480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7"/>
            <p:cNvSpPr/>
            <p:nvPr/>
          </p:nvSpPr>
          <p:spPr>
            <a:xfrm>
              <a:off x="6244725" y="2547975"/>
              <a:ext cx="185275" cy="404450"/>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7"/>
            <p:cNvSpPr/>
            <p:nvPr/>
          </p:nvSpPr>
          <p:spPr>
            <a:xfrm>
              <a:off x="6823375" y="1978500"/>
              <a:ext cx="365025" cy="447525"/>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7"/>
            <p:cNvSpPr/>
            <p:nvPr/>
          </p:nvSpPr>
          <p:spPr>
            <a:xfrm>
              <a:off x="6071400" y="1791425"/>
              <a:ext cx="402625" cy="375100"/>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7"/>
            <p:cNvSpPr/>
            <p:nvPr/>
          </p:nvSpPr>
          <p:spPr>
            <a:xfrm>
              <a:off x="6902250" y="3951050"/>
              <a:ext cx="436525" cy="299875"/>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7"/>
            <p:cNvSpPr/>
            <p:nvPr/>
          </p:nvSpPr>
          <p:spPr>
            <a:xfrm>
              <a:off x="6405225" y="2154575"/>
              <a:ext cx="328325" cy="339325"/>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7"/>
            <p:cNvSpPr/>
            <p:nvPr/>
          </p:nvSpPr>
          <p:spPr>
            <a:xfrm>
              <a:off x="6537275" y="2750650"/>
              <a:ext cx="459450" cy="475050"/>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7"/>
            <p:cNvSpPr/>
            <p:nvPr/>
          </p:nvSpPr>
          <p:spPr>
            <a:xfrm>
              <a:off x="6855475" y="1544725"/>
              <a:ext cx="444800" cy="353100"/>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7"/>
            <p:cNvSpPr/>
            <p:nvPr/>
          </p:nvSpPr>
          <p:spPr>
            <a:xfrm>
              <a:off x="6844475" y="1037625"/>
              <a:ext cx="414525" cy="38975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7"/>
            <p:cNvSpPr/>
            <p:nvPr/>
          </p:nvSpPr>
          <p:spPr>
            <a:xfrm>
              <a:off x="6553775" y="1840025"/>
              <a:ext cx="234775" cy="276975"/>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7"/>
            <p:cNvSpPr/>
            <p:nvPr/>
          </p:nvSpPr>
          <p:spPr>
            <a:xfrm>
              <a:off x="6618875" y="2550725"/>
              <a:ext cx="408125" cy="156850"/>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7"/>
            <p:cNvSpPr/>
            <p:nvPr/>
          </p:nvSpPr>
          <p:spPr>
            <a:xfrm>
              <a:off x="6336425" y="4507675"/>
              <a:ext cx="520000" cy="365000"/>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7"/>
            <p:cNvSpPr/>
            <p:nvPr/>
          </p:nvSpPr>
          <p:spPr>
            <a:xfrm>
              <a:off x="6425400" y="3728200"/>
              <a:ext cx="342075" cy="360425"/>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7"/>
            <p:cNvSpPr/>
            <p:nvPr/>
          </p:nvSpPr>
          <p:spPr>
            <a:xfrm>
              <a:off x="6789450" y="3384325"/>
              <a:ext cx="262300" cy="186175"/>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7"/>
            <p:cNvSpPr/>
            <p:nvPr/>
          </p:nvSpPr>
          <p:spPr>
            <a:xfrm>
              <a:off x="6950850" y="4617725"/>
              <a:ext cx="254050" cy="162350"/>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7"/>
            <p:cNvSpPr/>
            <p:nvPr/>
          </p:nvSpPr>
          <p:spPr>
            <a:xfrm>
              <a:off x="6051225" y="1090800"/>
              <a:ext cx="285225" cy="283400"/>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7"/>
            <p:cNvSpPr/>
            <p:nvPr/>
          </p:nvSpPr>
          <p:spPr>
            <a:xfrm>
              <a:off x="6849975" y="3631900"/>
              <a:ext cx="270550" cy="339350"/>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7"/>
            <p:cNvSpPr/>
            <p:nvPr/>
          </p:nvSpPr>
          <p:spPr>
            <a:xfrm>
              <a:off x="6351100" y="3281600"/>
              <a:ext cx="366850" cy="361350"/>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7"/>
            <p:cNvSpPr/>
            <p:nvPr/>
          </p:nvSpPr>
          <p:spPr>
            <a:xfrm>
              <a:off x="6316250" y="3040425"/>
              <a:ext cx="137600" cy="122000"/>
            </a:xfrm>
            <a:custGeom>
              <a:rect b="b" l="l" r="r" t="t"/>
              <a:pathLst>
                <a:path extrusionOk="0" h="4880" w="5504">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7"/>
            <p:cNvSpPr/>
            <p:nvPr/>
          </p:nvSpPr>
          <p:spPr>
            <a:xfrm>
              <a:off x="6879325" y="4294925"/>
              <a:ext cx="344825" cy="25497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7"/>
            <p:cNvSpPr/>
            <p:nvPr/>
          </p:nvSpPr>
          <p:spPr>
            <a:xfrm>
              <a:off x="6114500" y="2324225"/>
              <a:ext cx="158675" cy="329225"/>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7"/>
            <p:cNvSpPr/>
            <p:nvPr/>
          </p:nvSpPr>
          <p:spPr>
            <a:xfrm>
              <a:off x="6335525" y="1405350"/>
              <a:ext cx="442025" cy="375100"/>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7"/>
            <p:cNvSpPr/>
            <p:nvPr/>
          </p:nvSpPr>
          <p:spPr>
            <a:xfrm>
              <a:off x="6059500" y="3516375"/>
              <a:ext cx="268700" cy="232025"/>
            </a:xfrm>
            <a:custGeom>
              <a:rect b="b" l="l" r="r" t="t"/>
              <a:pathLst>
                <a:path extrusionOk="0" h="9281" w="10748">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7"/>
            <p:cNvSpPr/>
            <p:nvPr/>
          </p:nvSpPr>
          <p:spPr>
            <a:xfrm>
              <a:off x="6385050" y="4208725"/>
              <a:ext cx="422775" cy="298975"/>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7"/>
            <p:cNvSpPr/>
            <p:nvPr/>
          </p:nvSpPr>
          <p:spPr>
            <a:xfrm>
              <a:off x="7121425" y="2437925"/>
              <a:ext cx="246700" cy="315500"/>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7"/>
            <p:cNvSpPr/>
            <p:nvPr/>
          </p:nvSpPr>
          <p:spPr>
            <a:xfrm>
              <a:off x="6062250" y="3853825"/>
              <a:ext cx="332900" cy="376025"/>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7"/>
            <p:cNvSpPr/>
            <p:nvPr/>
          </p:nvSpPr>
          <p:spPr>
            <a:xfrm>
              <a:off x="6023725" y="3167900"/>
              <a:ext cx="340250" cy="227450"/>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7"/>
            <p:cNvSpPr/>
            <p:nvPr/>
          </p:nvSpPr>
          <p:spPr>
            <a:xfrm>
              <a:off x="7109500" y="3449425"/>
              <a:ext cx="154100" cy="165100"/>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96" name="Google Shape;396;p7"/>
          <p:cNvCxnSpPr/>
          <p:nvPr/>
        </p:nvCxnSpPr>
        <p:spPr>
          <a:xfrm>
            <a:off x="850475" y="1031425"/>
            <a:ext cx="6037800" cy="0"/>
          </a:xfrm>
          <a:prstGeom prst="straightConnector1">
            <a:avLst/>
          </a:prstGeom>
          <a:noFill/>
          <a:ln cap="rnd" cmpd="sng" w="19050">
            <a:solidFill>
              <a:srgbClr val="A4C2F4"/>
            </a:solidFill>
            <a:prstDash val="dash"/>
            <a:round/>
            <a:headEnd len="med" w="med" type="none"/>
            <a:tailEnd len="med" w="med" type="none"/>
          </a:ln>
        </p:spPr>
      </p:cxnSp>
      <p:sp>
        <p:nvSpPr>
          <p:cNvPr id="397" name="Google Shape;397;p7"/>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8" name="Shape 398"/>
        <p:cNvGrpSpPr/>
        <p:nvPr/>
      </p:nvGrpSpPr>
      <p:grpSpPr>
        <a:xfrm>
          <a:off x="0" y="0"/>
          <a:ext cx="0" cy="0"/>
          <a:chOff x="0" y="0"/>
          <a:chExt cx="0" cy="0"/>
        </a:xfrm>
      </p:grpSpPr>
      <p:sp>
        <p:nvSpPr>
          <p:cNvPr id="399" name="Google Shape;399;p8"/>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grpSp>
        <p:nvGrpSpPr>
          <p:cNvPr id="400" name="Google Shape;400;p8"/>
          <p:cNvGrpSpPr/>
          <p:nvPr/>
        </p:nvGrpSpPr>
        <p:grpSpPr>
          <a:xfrm>
            <a:off x="7442902" y="-91154"/>
            <a:ext cx="1796289" cy="5330574"/>
            <a:chOff x="6023725" y="842300"/>
            <a:chExt cx="1358150" cy="4030375"/>
          </a:xfrm>
        </p:grpSpPr>
        <p:sp>
          <p:nvSpPr>
            <p:cNvPr id="401" name="Google Shape;401;p8"/>
            <p:cNvSpPr/>
            <p:nvPr/>
          </p:nvSpPr>
          <p:spPr>
            <a:xfrm>
              <a:off x="6371275" y="842300"/>
              <a:ext cx="397100" cy="492450"/>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6991200" y="2879025"/>
              <a:ext cx="390675" cy="44480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6244725" y="2547975"/>
              <a:ext cx="185275" cy="404450"/>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a:off x="6823375" y="1978500"/>
              <a:ext cx="365025" cy="447525"/>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a:off x="6071400" y="1791425"/>
              <a:ext cx="402625" cy="375100"/>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a:off x="6902250" y="3951050"/>
              <a:ext cx="436525" cy="299875"/>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a:off x="6405225" y="2154575"/>
              <a:ext cx="328325" cy="339325"/>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a:off x="6537275" y="2750650"/>
              <a:ext cx="459450" cy="475050"/>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6855475" y="1544725"/>
              <a:ext cx="444800" cy="353100"/>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6844475" y="1037625"/>
              <a:ext cx="414525" cy="38975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6553775" y="1840025"/>
              <a:ext cx="234775" cy="276975"/>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6618875" y="2550725"/>
              <a:ext cx="408125" cy="156850"/>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6336425" y="4507675"/>
              <a:ext cx="520000" cy="365000"/>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a:off x="6425400" y="3728200"/>
              <a:ext cx="342075" cy="360425"/>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a:off x="6789450" y="3384325"/>
              <a:ext cx="262300" cy="186175"/>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6950850" y="4617725"/>
              <a:ext cx="254050" cy="162350"/>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6051225" y="1090800"/>
              <a:ext cx="285225" cy="283400"/>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6849975" y="3631900"/>
              <a:ext cx="270550" cy="339350"/>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a:off x="6351100" y="3281600"/>
              <a:ext cx="366850" cy="361350"/>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a:off x="6316250" y="3040425"/>
              <a:ext cx="137600" cy="122000"/>
            </a:xfrm>
            <a:custGeom>
              <a:rect b="b" l="l" r="r" t="t"/>
              <a:pathLst>
                <a:path extrusionOk="0" h="4880" w="5504">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6879325" y="4294925"/>
              <a:ext cx="344825" cy="25497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6114500" y="2324225"/>
              <a:ext cx="158675" cy="329225"/>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6335525" y="1405350"/>
              <a:ext cx="442025" cy="375100"/>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8"/>
            <p:cNvSpPr/>
            <p:nvPr/>
          </p:nvSpPr>
          <p:spPr>
            <a:xfrm>
              <a:off x="6059500" y="3516375"/>
              <a:ext cx="268700" cy="232025"/>
            </a:xfrm>
            <a:custGeom>
              <a:rect b="b" l="l" r="r" t="t"/>
              <a:pathLst>
                <a:path extrusionOk="0" h="9281" w="10748">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6385050" y="4208725"/>
              <a:ext cx="422775" cy="298975"/>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7121425" y="2437925"/>
              <a:ext cx="246700" cy="315500"/>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6062250" y="3853825"/>
              <a:ext cx="332900" cy="376025"/>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6023725" y="3167900"/>
              <a:ext cx="340250" cy="227450"/>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7109500" y="3449425"/>
              <a:ext cx="154100" cy="165100"/>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0" name="Google Shape;430;p8"/>
          <p:cNvCxnSpPr/>
          <p:nvPr/>
        </p:nvCxnSpPr>
        <p:spPr>
          <a:xfrm>
            <a:off x="850475" y="1031425"/>
            <a:ext cx="6037800" cy="0"/>
          </a:xfrm>
          <a:prstGeom prst="straightConnector1">
            <a:avLst/>
          </a:prstGeom>
          <a:noFill/>
          <a:ln cap="rnd" cmpd="sng" w="19050">
            <a:solidFill>
              <a:srgbClr val="A4C2F4"/>
            </a:solidFill>
            <a:prstDash val="dash"/>
            <a:round/>
            <a:headEnd len="med" w="med" type="none"/>
            <a:tailEnd len="med" w="med" type="none"/>
          </a:ln>
        </p:spPr>
      </p:cxnSp>
      <p:sp>
        <p:nvSpPr>
          <p:cNvPr id="431" name="Google Shape;431;p8"/>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2" name="Shape 432"/>
        <p:cNvGrpSpPr/>
        <p:nvPr/>
      </p:nvGrpSpPr>
      <p:grpSpPr>
        <a:xfrm>
          <a:off x="0" y="0"/>
          <a:ext cx="0" cy="0"/>
          <a:chOff x="0" y="0"/>
          <a:chExt cx="0" cy="0"/>
        </a:xfrm>
      </p:grpSpPr>
      <p:sp>
        <p:nvSpPr>
          <p:cNvPr id="433" name="Google Shape;433;p9"/>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
        <p:nvSpPr>
          <p:cNvPr id="434" name="Google Shape;434;p9"/>
          <p:cNvSpPr/>
          <p:nvPr/>
        </p:nvSpPr>
        <p:spPr>
          <a:xfrm>
            <a:off x="7302880" y="-294362"/>
            <a:ext cx="450550" cy="558734"/>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35" name="Google Shape;435;p9"/>
          <p:cNvSpPr/>
          <p:nvPr/>
        </p:nvSpPr>
        <p:spPr>
          <a:xfrm>
            <a:off x="-35374" y="3366963"/>
            <a:ext cx="443260" cy="50467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36" name="Google Shape;436;p9"/>
          <p:cNvSpPr/>
          <p:nvPr/>
        </p:nvSpPr>
        <p:spPr>
          <a:xfrm>
            <a:off x="8817948" y="34396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37" name="Google Shape;437;p9"/>
          <p:cNvSpPr/>
          <p:nvPr/>
        </p:nvSpPr>
        <p:spPr>
          <a:xfrm>
            <a:off x="8742973" y="4166677"/>
            <a:ext cx="495281" cy="340238"/>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38" name="Google Shape;438;p9"/>
          <p:cNvSpPr/>
          <p:nvPr/>
        </p:nvSpPr>
        <p:spPr>
          <a:xfrm>
            <a:off x="8360955" y="450691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39" name="Google Shape;439;p9"/>
          <p:cNvSpPr/>
          <p:nvPr/>
        </p:nvSpPr>
        <p:spPr>
          <a:xfrm>
            <a:off x="-77078" y="1488018"/>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0" name="Google Shape;440;p9"/>
          <p:cNvSpPr/>
          <p:nvPr/>
        </p:nvSpPr>
        <p:spPr>
          <a:xfrm>
            <a:off x="8052572" y="482526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1" name="Google Shape;441;p9"/>
          <p:cNvSpPr/>
          <p:nvPr/>
        </p:nvSpPr>
        <p:spPr>
          <a:xfrm>
            <a:off x="8052577" y="4132327"/>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2" name="Google Shape;442;p9"/>
          <p:cNvSpPr/>
          <p:nvPr/>
        </p:nvSpPr>
        <p:spPr>
          <a:xfrm>
            <a:off x="7430898" y="4873171"/>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3" name="Google Shape;443;p9"/>
          <p:cNvSpPr/>
          <p:nvPr/>
        </p:nvSpPr>
        <p:spPr>
          <a:xfrm>
            <a:off x="8749725" y="4950125"/>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4" name="Google Shape;444;p9"/>
          <p:cNvSpPr/>
          <p:nvPr/>
        </p:nvSpPr>
        <p:spPr>
          <a:xfrm>
            <a:off x="8522444" y="4000279"/>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5" name="Google Shape;445;p9"/>
          <p:cNvSpPr/>
          <p:nvPr/>
        </p:nvSpPr>
        <p:spPr>
          <a:xfrm>
            <a:off x="8829403" y="4583868"/>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6" name="Google Shape;446;p9"/>
          <p:cNvSpPr/>
          <p:nvPr/>
        </p:nvSpPr>
        <p:spPr>
          <a:xfrm>
            <a:off x="8963979" y="1338718"/>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7" name="Google Shape;447;p9"/>
          <p:cNvSpPr/>
          <p:nvPr/>
        </p:nvSpPr>
        <p:spPr>
          <a:xfrm rot="-2426120">
            <a:off x="7110132" y="4877011"/>
            <a:ext cx="279910" cy="357971"/>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8" name="Google Shape;448;p9"/>
          <p:cNvSpPr/>
          <p:nvPr/>
        </p:nvSpPr>
        <p:spPr>
          <a:xfrm>
            <a:off x="7659648" y="4370196"/>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9" name="Google Shape;449;p9"/>
          <p:cNvSpPr/>
          <p:nvPr/>
        </p:nvSpPr>
        <p:spPr>
          <a:xfrm>
            <a:off x="8797588" y="3078732"/>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0" name="Google Shape;450;p9"/>
          <p:cNvSpPr/>
          <p:nvPr/>
        </p:nvSpPr>
        <p:spPr>
          <a:xfrm>
            <a:off x="7782420" y="4885132"/>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1" name="Google Shape;451;p9"/>
          <p:cNvSpPr/>
          <p:nvPr/>
        </p:nvSpPr>
        <p:spPr>
          <a:xfrm>
            <a:off x="346877" y="608615"/>
            <a:ext cx="210213" cy="458889"/>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2" name="Google Shape;452;p9"/>
          <p:cNvSpPr/>
          <p:nvPr/>
        </p:nvSpPr>
        <p:spPr>
          <a:xfrm>
            <a:off x="645010" y="3559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3" name="Google Shape;453;p9"/>
          <p:cNvSpPr/>
          <p:nvPr/>
        </p:nvSpPr>
        <p:spPr>
          <a:xfrm>
            <a:off x="8318810" y="-29822"/>
            <a:ext cx="456818" cy="42558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4" name="Google Shape;454;p9"/>
          <p:cNvSpPr/>
          <p:nvPr/>
        </p:nvSpPr>
        <p:spPr>
          <a:xfrm>
            <a:off x="-8" y="101336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5" name="Google Shape;455;p9"/>
          <p:cNvSpPr/>
          <p:nvPr/>
        </p:nvSpPr>
        <p:spPr>
          <a:xfrm>
            <a:off x="8699356" y="179112"/>
            <a:ext cx="521292" cy="538992"/>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6" name="Google Shape;456;p9"/>
          <p:cNvSpPr/>
          <p:nvPr/>
        </p:nvSpPr>
        <p:spPr>
          <a:xfrm>
            <a:off x="700454" y="4557600"/>
            <a:ext cx="504670" cy="400627"/>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7" name="Google Shape;457;p9"/>
          <p:cNvSpPr/>
          <p:nvPr/>
        </p:nvSpPr>
        <p:spPr>
          <a:xfrm>
            <a:off x="258967" y="-86251"/>
            <a:ext cx="470320" cy="44221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8" name="Google Shape;458;p9"/>
          <p:cNvSpPr/>
          <p:nvPr/>
        </p:nvSpPr>
        <p:spPr>
          <a:xfrm>
            <a:off x="-35016" y="4075593"/>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9" name="Google Shape;459;p9"/>
          <p:cNvSpPr/>
          <p:nvPr/>
        </p:nvSpPr>
        <p:spPr>
          <a:xfrm>
            <a:off x="721258" y="4998019"/>
            <a:ext cx="463059" cy="177962"/>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0" name="Google Shape;460;p9"/>
          <p:cNvSpPr/>
          <p:nvPr/>
        </p:nvSpPr>
        <p:spPr>
          <a:xfrm>
            <a:off x="-243128" y="5421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1" name="Google Shape;461;p9"/>
          <p:cNvSpPr/>
          <p:nvPr/>
        </p:nvSpPr>
        <p:spPr>
          <a:xfrm>
            <a:off x="7842052" y="-100873"/>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2" name="Google Shape;462;p9"/>
          <p:cNvSpPr/>
          <p:nvPr/>
        </p:nvSpPr>
        <p:spPr>
          <a:xfrm>
            <a:off x="-38626" y="579046"/>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3" name="Google Shape;463;p9"/>
          <p:cNvSpPr/>
          <p:nvPr/>
        </p:nvSpPr>
        <p:spPr>
          <a:xfrm>
            <a:off x="1403775" y="11500"/>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4" name="Google Shape;464;p9"/>
          <p:cNvSpPr/>
          <p:nvPr/>
        </p:nvSpPr>
        <p:spPr>
          <a:xfrm>
            <a:off x="955990" y="-57166"/>
            <a:ext cx="323616" cy="321546"/>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5" name="Google Shape;465;p9"/>
          <p:cNvSpPr/>
          <p:nvPr/>
        </p:nvSpPr>
        <p:spPr>
          <a:xfrm>
            <a:off x="1333294" y="4678454"/>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6" name="Google Shape;466;p9"/>
          <p:cNvSpPr/>
          <p:nvPr/>
        </p:nvSpPr>
        <p:spPr>
          <a:xfrm>
            <a:off x="91624" y="4552927"/>
            <a:ext cx="416228" cy="409988"/>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7" name="Google Shape;467;p9"/>
          <p:cNvSpPr/>
          <p:nvPr/>
        </p:nvSpPr>
        <p:spPr>
          <a:xfrm>
            <a:off x="1525678" y="4911343"/>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8" name="Google Shape;468;p9"/>
          <p:cNvSpPr/>
          <p:nvPr/>
        </p:nvSpPr>
        <p:spPr>
          <a:xfrm>
            <a:off x="2704" y="4900231"/>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9" name="Google Shape;469;p9"/>
          <p:cNvSpPr/>
          <p:nvPr/>
        </p:nvSpPr>
        <p:spPr>
          <a:xfrm rot="1920548">
            <a:off x="8225551" y="625274"/>
            <a:ext cx="501522" cy="425557"/>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0" name="Google Shape;470;p9"/>
          <p:cNvSpPr/>
          <p:nvPr/>
        </p:nvSpPr>
        <p:spPr>
          <a:xfrm>
            <a:off x="346867" y="4064142"/>
            <a:ext cx="479681" cy="339217"/>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1" name="Google Shape;471;p9"/>
          <p:cNvSpPr/>
          <p:nvPr/>
        </p:nvSpPr>
        <p:spPr>
          <a:xfrm rot="-5400000">
            <a:off x="7996280" y="316930"/>
            <a:ext cx="279906" cy="35796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2" name="Google Shape;472;p9"/>
          <p:cNvSpPr/>
          <p:nvPr/>
        </p:nvSpPr>
        <p:spPr>
          <a:xfrm>
            <a:off x="8801760" y="790271"/>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3" name="Google Shape;473;p9"/>
          <p:cNvSpPr/>
          <p:nvPr/>
        </p:nvSpPr>
        <p:spPr>
          <a:xfrm>
            <a:off x="258963" y="4957957"/>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4" name="Google Shape;474;p9"/>
          <p:cNvSpPr/>
          <p:nvPr/>
        </p:nvSpPr>
        <p:spPr>
          <a:xfrm>
            <a:off x="8699345" y="1151407"/>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5" name="Google Shape;475;p9"/>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6" name="Shape 476"/>
        <p:cNvGrpSpPr/>
        <p:nvPr/>
      </p:nvGrpSpPr>
      <p:grpSpPr>
        <a:xfrm>
          <a:off x="0" y="0"/>
          <a:ext cx="0" cy="0"/>
          <a:chOff x="0" y="0"/>
          <a:chExt cx="0" cy="0"/>
        </a:xfrm>
      </p:grpSpPr>
      <p:sp>
        <p:nvSpPr>
          <p:cNvPr id="477" name="Google Shape;477;p10"/>
          <p:cNvSpPr/>
          <p:nvPr/>
        </p:nvSpPr>
        <p:spPr>
          <a:xfrm>
            <a:off x="7302880" y="-294362"/>
            <a:ext cx="450550" cy="558734"/>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8" name="Google Shape;478;p10"/>
          <p:cNvSpPr/>
          <p:nvPr/>
        </p:nvSpPr>
        <p:spPr>
          <a:xfrm>
            <a:off x="-35374" y="3366963"/>
            <a:ext cx="443260" cy="50467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9" name="Google Shape;479;p10"/>
          <p:cNvSpPr/>
          <p:nvPr/>
        </p:nvSpPr>
        <p:spPr>
          <a:xfrm>
            <a:off x="8817948" y="34396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0" name="Google Shape;480;p10"/>
          <p:cNvSpPr/>
          <p:nvPr/>
        </p:nvSpPr>
        <p:spPr>
          <a:xfrm>
            <a:off x="8742973" y="4166677"/>
            <a:ext cx="495281" cy="340238"/>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1" name="Google Shape;481;p10"/>
          <p:cNvSpPr/>
          <p:nvPr/>
        </p:nvSpPr>
        <p:spPr>
          <a:xfrm>
            <a:off x="8360955" y="450691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2" name="Google Shape;482;p10"/>
          <p:cNvSpPr/>
          <p:nvPr/>
        </p:nvSpPr>
        <p:spPr>
          <a:xfrm>
            <a:off x="-77078" y="1488018"/>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3" name="Google Shape;483;p10"/>
          <p:cNvSpPr/>
          <p:nvPr/>
        </p:nvSpPr>
        <p:spPr>
          <a:xfrm>
            <a:off x="8052572" y="482526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4" name="Google Shape;484;p10"/>
          <p:cNvSpPr/>
          <p:nvPr/>
        </p:nvSpPr>
        <p:spPr>
          <a:xfrm>
            <a:off x="8052577" y="4132327"/>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5" name="Google Shape;485;p10"/>
          <p:cNvSpPr/>
          <p:nvPr/>
        </p:nvSpPr>
        <p:spPr>
          <a:xfrm>
            <a:off x="7430898" y="4873171"/>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6" name="Google Shape;486;p10"/>
          <p:cNvSpPr/>
          <p:nvPr/>
        </p:nvSpPr>
        <p:spPr>
          <a:xfrm>
            <a:off x="8749725" y="4950125"/>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7" name="Google Shape;487;p10"/>
          <p:cNvSpPr/>
          <p:nvPr/>
        </p:nvSpPr>
        <p:spPr>
          <a:xfrm>
            <a:off x="8522444" y="4000279"/>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8" name="Google Shape;488;p10"/>
          <p:cNvSpPr/>
          <p:nvPr/>
        </p:nvSpPr>
        <p:spPr>
          <a:xfrm>
            <a:off x="8829403" y="4583868"/>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9" name="Google Shape;489;p10"/>
          <p:cNvSpPr/>
          <p:nvPr/>
        </p:nvSpPr>
        <p:spPr>
          <a:xfrm>
            <a:off x="8963979" y="1338718"/>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0" name="Google Shape;490;p10"/>
          <p:cNvSpPr/>
          <p:nvPr/>
        </p:nvSpPr>
        <p:spPr>
          <a:xfrm rot="-2426120">
            <a:off x="7110132" y="4877011"/>
            <a:ext cx="279910" cy="357971"/>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1" name="Google Shape;491;p10"/>
          <p:cNvSpPr/>
          <p:nvPr/>
        </p:nvSpPr>
        <p:spPr>
          <a:xfrm>
            <a:off x="7659648" y="4370196"/>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2" name="Google Shape;492;p10"/>
          <p:cNvSpPr/>
          <p:nvPr/>
        </p:nvSpPr>
        <p:spPr>
          <a:xfrm>
            <a:off x="8797588" y="3078732"/>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3" name="Google Shape;493;p10"/>
          <p:cNvSpPr/>
          <p:nvPr/>
        </p:nvSpPr>
        <p:spPr>
          <a:xfrm>
            <a:off x="7782420" y="4885132"/>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4" name="Google Shape;494;p10"/>
          <p:cNvSpPr/>
          <p:nvPr/>
        </p:nvSpPr>
        <p:spPr>
          <a:xfrm>
            <a:off x="346877" y="608615"/>
            <a:ext cx="210213" cy="458889"/>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5" name="Google Shape;495;p10"/>
          <p:cNvSpPr/>
          <p:nvPr/>
        </p:nvSpPr>
        <p:spPr>
          <a:xfrm>
            <a:off x="645010" y="3559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6" name="Google Shape;496;p10"/>
          <p:cNvSpPr/>
          <p:nvPr/>
        </p:nvSpPr>
        <p:spPr>
          <a:xfrm>
            <a:off x="8318810" y="-29822"/>
            <a:ext cx="456818" cy="42558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7" name="Google Shape;497;p10"/>
          <p:cNvSpPr/>
          <p:nvPr/>
        </p:nvSpPr>
        <p:spPr>
          <a:xfrm>
            <a:off x="-8" y="101336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8" name="Google Shape;498;p10"/>
          <p:cNvSpPr/>
          <p:nvPr/>
        </p:nvSpPr>
        <p:spPr>
          <a:xfrm>
            <a:off x="8699356" y="179112"/>
            <a:ext cx="521292" cy="538992"/>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9" name="Google Shape;499;p10"/>
          <p:cNvSpPr/>
          <p:nvPr/>
        </p:nvSpPr>
        <p:spPr>
          <a:xfrm>
            <a:off x="700454" y="4557600"/>
            <a:ext cx="504670" cy="400627"/>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0" name="Google Shape;500;p10"/>
          <p:cNvSpPr/>
          <p:nvPr/>
        </p:nvSpPr>
        <p:spPr>
          <a:xfrm>
            <a:off x="258967" y="-86251"/>
            <a:ext cx="470320" cy="44221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1" name="Google Shape;501;p10"/>
          <p:cNvSpPr/>
          <p:nvPr/>
        </p:nvSpPr>
        <p:spPr>
          <a:xfrm>
            <a:off x="-35016" y="4075593"/>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2" name="Google Shape;502;p10"/>
          <p:cNvSpPr/>
          <p:nvPr/>
        </p:nvSpPr>
        <p:spPr>
          <a:xfrm>
            <a:off x="721258" y="4998019"/>
            <a:ext cx="463059" cy="177962"/>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3" name="Google Shape;503;p10"/>
          <p:cNvSpPr/>
          <p:nvPr/>
        </p:nvSpPr>
        <p:spPr>
          <a:xfrm>
            <a:off x="-243128" y="5421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4" name="Google Shape;504;p10"/>
          <p:cNvSpPr/>
          <p:nvPr/>
        </p:nvSpPr>
        <p:spPr>
          <a:xfrm>
            <a:off x="7842052" y="-100873"/>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5" name="Google Shape;505;p10"/>
          <p:cNvSpPr/>
          <p:nvPr/>
        </p:nvSpPr>
        <p:spPr>
          <a:xfrm>
            <a:off x="-38626" y="579046"/>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6" name="Google Shape;506;p10"/>
          <p:cNvSpPr/>
          <p:nvPr/>
        </p:nvSpPr>
        <p:spPr>
          <a:xfrm>
            <a:off x="1403775" y="11500"/>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7" name="Google Shape;507;p10"/>
          <p:cNvSpPr/>
          <p:nvPr/>
        </p:nvSpPr>
        <p:spPr>
          <a:xfrm>
            <a:off x="955990" y="-57166"/>
            <a:ext cx="323616" cy="321546"/>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8" name="Google Shape;508;p10"/>
          <p:cNvSpPr/>
          <p:nvPr/>
        </p:nvSpPr>
        <p:spPr>
          <a:xfrm>
            <a:off x="1333294" y="4678454"/>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9" name="Google Shape;509;p10"/>
          <p:cNvSpPr/>
          <p:nvPr/>
        </p:nvSpPr>
        <p:spPr>
          <a:xfrm>
            <a:off x="91624" y="4552927"/>
            <a:ext cx="416228" cy="409988"/>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0" name="Google Shape;510;p10"/>
          <p:cNvSpPr/>
          <p:nvPr/>
        </p:nvSpPr>
        <p:spPr>
          <a:xfrm>
            <a:off x="1525678" y="4911343"/>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1" name="Google Shape;511;p10"/>
          <p:cNvSpPr/>
          <p:nvPr/>
        </p:nvSpPr>
        <p:spPr>
          <a:xfrm>
            <a:off x="2704" y="4900231"/>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2" name="Google Shape;512;p10"/>
          <p:cNvSpPr/>
          <p:nvPr/>
        </p:nvSpPr>
        <p:spPr>
          <a:xfrm rot="1920548">
            <a:off x="8225551" y="625274"/>
            <a:ext cx="501522" cy="425557"/>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3" name="Google Shape;513;p10"/>
          <p:cNvSpPr/>
          <p:nvPr/>
        </p:nvSpPr>
        <p:spPr>
          <a:xfrm>
            <a:off x="346867" y="4064142"/>
            <a:ext cx="479681" cy="339217"/>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4" name="Google Shape;514;p10"/>
          <p:cNvSpPr/>
          <p:nvPr/>
        </p:nvSpPr>
        <p:spPr>
          <a:xfrm rot="-5400000">
            <a:off x="7996280" y="316930"/>
            <a:ext cx="279906" cy="35796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5" name="Google Shape;515;p10"/>
          <p:cNvSpPr/>
          <p:nvPr/>
        </p:nvSpPr>
        <p:spPr>
          <a:xfrm>
            <a:off x="8801760" y="790271"/>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6" name="Google Shape;516;p10"/>
          <p:cNvSpPr/>
          <p:nvPr/>
        </p:nvSpPr>
        <p:spPr>
          <a:xfrm>
            <a:off x="258963" y="4957957"/>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7" name="Google Shape;517;p10"/>
          <p:cNvSpPr/>
          <p:nvPr/>
        </p:nvSpPr>
        <p:spPr>
          <a:xfrm>
            <a:off x="8699345" y="1151407"/>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8" name="Google Shape;518;p10"/>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grpSp>
        <p:nvGrpSpPr>
          <p:cNvPr id="6" name="Google Shape;6;p1"/>
          <p:cNvGrpSpPr/>
          <p:nvPr/>
        </p:nvGrpSpPr>
        <p:grpSpPr>
          <a:xfrm>
            <a:off x="-6" y="-23"/>
            <a:ext cx="9143797" cy="5143378"/>
            <a:chOff x="239950" y="872550"/>
            <a:chExt cx="7042900" cy="3961625"/>
          </a:xfrm>
        </p:grpSpPr>
        <p:sp>
          <p:nvSpPr>
            <p:cNvPr id="7" name="Google Shape;7;p1"/>
            <p:cNvSpPr/>
            <p:nvPr/>
          </p:nvSpPr>
          <p:spPr>
            <a:xfrm>
              <a:off x="239950" y="872550"/>
              <a:ext cx="7042900" cy="3961625"/>
            </a:xfrm>
            <a:custGeom>
              <a:rect b="b" l="l" r="r" t="t"/>
              <a:pathLst>
                <a:path extrusionOk="0" fill="none" h="158465" w="281716">
                  <a:moveTo>
                    <a:pt x="0" y="0"/>
                  </a:moveTo>
                  <a:lnTo>
                    <a:pt x="281715" y="0"/>
                  </a:lnTo>
                  <a:lnTo>
                    <a:pt x="281715" y="158464"/>
                  </a:lnTo>
                  <a:lnTo>
                    <a:pt x="0" y="158464"/>
                  </a:lnTo>
                  <a:lnTo>
                    <a:pt x="0" y="0"/>
                  </a:lnTo>
                  <a:close/>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
            <p:cNvSpPr/>
            <p:nvPr/>
          </p:nvSpPr>
          <p:spPr>
            <a:xfrm>
              <a:off x="239950" y="47617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
            <p:cNvSpPr/>
            <p:nvPr/>
          </p:nvSpPr>
          <p:spPr>
            <a:xfrm>
              <a:off x="239950" y="46901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
            <p:cNvSpPr/>
            <p:nvPr/>
          </p:nvSpPr>
          <p:spPr>
            <a:xfrm>
              <a:off x="239950" y="46177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
            <p:cNvSpPr/>
            <p:nvPr/>
          </p:nvSpPr>
          <p:spPr>
            <a:xfrm>
              <a:off x="239950" y="45462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239950" y="44737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
            <p:cNvSpPr/>
            <p:nvPr/>
          </p:nvSpPr>
          <p:spPr>
            <a:xfrm>
              <a:off x="239950" y="44022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
            <p:cNvSpPr/>
            <p:nvPr/>
          </p:nvSpPr>
          <p:spPr>
            <a:xfrm>
              <a:off x="239950" y="432977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1"/>
            <p:cNvSpPr/>
            <p:nvPr/>
          </p:nvSpPr>
          <p:spPr>
            <a:xfrm>
              <a:off x="239950" y="42582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239950" y="41858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
            <p:cNvSpPr/>
            <p:nvPr/>
          </p:nvSpPr>
          <p:spPr>
            <a:xfrm>
              <a:off x="239950" y="41142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
            <p:cNvSpPr/>
            <p:nvPr/>
          </p:nvSpPr>
          <p:spPr>
            <a:xfrm>
              <a:off x="239950" y="40418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1"/>
            <p:cNvSpPr/>
            <p:nvPr/>
          </p:nvSpPr>
          <p:spPr>
            <a:xfrm>
              <a:off x="239950" y="396937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1"/>
            <p:cNvSpPr/>
            <p:nvPr/>
          </p:nvSpPr>
          <p:spPr>
            <a:xfrm>
              <a:off x="239950" y="38978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
            <p:cNvSpPr/>
            <p:nvPr/>
          </p:nvSpPr>
          <p:spPr>
            <a:xfrm>
              <a:off x="239950" y="38254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1"/>
            <p:cNvSpPr/>
            <p:nvPr/>
          </p:nvSpPr>
          <p:spPr>
            <a:xfrm>
              <a:off x="239950" y="375387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1"/>
            <p:cNvSpPr/>
            <p:nvPr/>
          </p:nvSpPr>
          <p:spPr>
            <a:xfrm>
              <a:off x="239950" y="36814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1"/>
            <p:cNvSpPr/>
            <p:nvPr/>
          </p:nvSpPr>
          <p:spPr>
            <a:xfrm>
              <a:off x="239950" y="36099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
            <p:cNvSpPr/>
            <p:nvPr/>
          </p:nvSpPr>
          <p:spPr>
            <a:xfrm>
              <a:off x="239950" y="35374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1"/>
            <p:cNvSpPr/>
            <p:nvPr/>
          </p:nvSpPr>
          <p:spPr>
            <a:xfrm>
              <a:off x="239950" y="34659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1"/>
            <p:cNvSpPr/>
            <p:nvPr/>
          </p:nvSpPr>
          <p:spPr>
            <a:xfrm>
              <a:off x="239950" y="339347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
            <p:cNvSpPr/>
            <p:nvPr/>
          </p:nvSpPr>
          <p:spPr>
            <a:xfrm>
              <a:off x="239950" y="33219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1"/>
            <p:cNvSpPr/>
            <p:nvPr/>
          </p:nvSpPr>
          <p:spPr>
            <a:xfrm>
              <a:off x="239950" y="32495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1"/>
            <p:cNvSpPr/>
            <p:nvPr/>
          </p:nvSpPr>
          <p:spPr>
            <a:xfrm>
              <a:off x="239950" y="31770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1"/>
            <p:cNvSpPr/>
            <p:nvPr/>
          </p:nvSpPr>
          <p:spPr>
            <a:xfrm>
              <a:off x="239950" y="31055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
            <p:cNvSpPr/>
            <p:nvPr/>
          </p:nvSpPr>
          <p:spPr>
            <a:xfrm>
              <a:off x="239950" y="3033100"/>
              <a:ext cx="7042900" cy="0"/>
            </a:xfrm>
            <a:custGeom>
              <a:rect b="b" l="l" r="r" t="t"/>
              <a:pathLst>
                <a:path extrusionOk="0" fill="none" h="0"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
            <p:cNvSpPr/>
            <p:nvPr/>
          </p:nvSpPr>
          <p:spPr>
            <a:xfrm>
              <a:off x="239950" y="29615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1"/>
            <p:cNvSpPr/>
            <p:nvPr/>
          </p:nvSpPr>
          <p:spPr>
            <a:xfrm>
              <a:off x="239950" y="28891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1"/>
            <p:cNvSpPr/>
            <p:nvPr/>
          </p:nvSpPr>
          <p:spPr>
            <a:xfrm>
              <a:off x="239950" y="281757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1"/>
            <p:cNvSpPr/>
            <p:nvPr/>
          </p:nvSpPr>
          <p:spPr>
            <a:xfrm>
              <a:off x="239950" y="27451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1"/>
            <p:cNvSpPr/>
            <p:nvPr/>
          </p:nvSpPr>
          <p:spPr>
            <a:xfrm>
              <a:off x="239950" y="26736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1"/>
            <p:cNvSpPr/>
            <p:nvPr/>
          </p:nvSpPr>
          <p:spPr>
            <a:xfrm>
              <a:off x="239950" y="26011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1"/>
            <p:cNvSpPr/>
            <p:nvPr/>
          </p:nvSpPr>
          <p:spPr>
            <a:xfrm>
              <a:off x="239950" y="25296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1"/>
            <p:cNvSpPr/>
            <p:nvPr/>
          </p:nvSpPr>
          <p:spPr>
            <a:xfrm>
              <a:off x="239950" y="24572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1"/>
            <p:cNvSpPr/>
            <p:nvPr/>
          </p:nvSpPr>
          <p:spPr>
            <a:xfrm>
              <a:off x="239950" y="23847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
            <p:cNvSpPr/>
            <p:nvPr/>
          </p:nvSpPr>
          <p:spPr>
            <a:xfrm>
              <a:off x="239950" y="23132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1"/>
            <p:cNvSpPr/>
            <p:nvPr/>
          </p:nvSpPr>
          <p:spPr>
            <a:xfrm>
              <a:off x="239950" y="22407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
            <p:cNvSpPr/>
            <p:nvPr/>
          </p:nvSpPr>
          <p:spPr>
            <a:xfrm>
              <a:off x="239950" y="21692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1"/>
            <p:cNvSpPr/>
            <p:nvPr/>
          </p:nvSpPr>
          <p:spPr>
            <a:xfrm>
              <a:off x="239950" y="20968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
            <p:cNvSpPr/>
            <p:nvPr/>
          </p:nvSpPr>
          <p:spPr>
            <a:xfrm>
              <a:off x="239950" y="20252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1"/>
            <p:cNvSpPr/>
            <p:nvPr/>
          </p:nvSpPr>
          <p:spPr>
            <a:xfrm>
              <a:off x="239950" y="19528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
            <p:cNvSpPr/>
            <p:nvPr/>
          </p:nvSpPr>
          <p:spPr>
            <a:xfrm>
              <a:off x="239950" y="18813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
            <p:cNvSpPr/>
            <p:nvPr/>
          </p:nvSpPr>
          <p:spPr>
            <a:xfrm>
              <a:off x="239950" y="18088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
            <p:cNvSpPr/>
            <p:nvPr/>
          </p:nvSpPr>
          <p:spPr>
            <a:xfrm>
              <a:off x="239950" y="17373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1"/>
            <p:cNvSpPr/>
            <p:nvPr/>
          </p:nvSpPr>
          <p:spPr>
            <a:xfrm>
              <a:off x="239950" y="16648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
            <p:cNvSpPr/>
            <p:nvPr/>
          </p:nvSpPr>
          <p:spPr>
            <a:xfrm>
              <a:off x="239950" y="15924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
            <p:cNvSpPr/>
            <p:nvPr/>
          </p:nvSpPr>
          <p:spPr>
            <a:xfrm>
              <a:off x="239950" y="15209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
            <p:cNvSpPr/>
            <p:nvPr/>
          </p:nvSpPr>
          <p:spPr>
            <a:xfrm>
              <a:off x="239950" y="14484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
            <p:cNvSpPr/>
            <p:nvPr/>
          </p:nvSpPr>
          <p:spPr>
            <a:xfrm>
              <a:off x="239950" y="13769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
            <p:cNvSpPr/>
            <p:nvPr/>
          </p:nvSpPr>
          <p:spPr>
            <a:xfrm>
              <a:off x="239950" y="13044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
            <p:cNvSpPr/>
            <p:nvPr/>
          </p:nvSpPr>
          <p:spPr>
            <a:xfrm>
              <a:off x="239950" y="12329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
            <p:cNvSpPr/>
            <p:nvPr/>
          </p:nvSpPr>
          <p:spPr>
            <a:xfrm>
              <a:off x="239950" y="11605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
            <p:cNvSpPr/>
            <p:nvPr/>
          </p:nvSpPr>
          <p:spPr>
            <a:xfrm>
              <a:off x="239950" y="10889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
            <p:cNvSpPr/>
            <p:nvPr/>
          </p:nvSpPr>
          <p:spPr>
            <a:xfrm>
              <a:off x="239950" y="10165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
            <p:cNvSpPr/>
            <p:nvPr/>
          </p:nvSpPr>
          <p:spPr>
            <a:xfrm>
              <a:off x="239950" y="9450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
            <p:cNvSpPr/>
            <p:nvPr/>
          </p:nvSpPr>
          <p:spPr>
            <a:xfrm>
              <a:off x="72103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
            <p:cNvSpPr/>
            <p:nvPr/>
          </p:nvSpPr>
          <p:spPr>
            <a:xfrm>
              <a:off x="71379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
            <p:cNvSpPr/>
            <p:nvPr/>
          </p:nvSpPr>
          <p:spPr>
            <a:xfrm>
              <a:off x="70645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
            <p:cNvSpPr/>
            <p:nvPr/>
          </p:nvSpPr>
          <p:spPr>
            <a:xfrm>
              <a:off x="69921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
            <p:cNvSpPr/>
            <p:nvPr/>
          </p:nvSpPr>
          <p:spPr>
            <a:xfrm>
              <a:off x="69196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
            <p:cNvSpPr/>
            <p:nvPr/>
          </p:nvSpPr>
          <p:spPr>
            <a:xfrm>
              <a:off x="68472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
            <p:cNvSpPr/>
            <p:nvPr/>
          </p:nvSpPr>
          <p:spPr>
            <a:xfrm>
              <a:off x="67747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
            <p:cNvSpPr/>
            <p:nvPr/>
          </p:nvSpPr>
          <p:spPr>
            <a:xfrm>
              <a:off x="67023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
            <p:cNvSpPr/>
            <p:nvPr/>
          </p:nvSpPr>
          <p:spPr>
            <a:xfrm>
              <a:off x="66289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
            <p:cNvSpPr/>
            <p:nvPr/>
          </p:nvSpPr>
          <p:spPr>
            <a:xfrm>
              <a:off x="65565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
            <p:cNvSpPr/>
            <p:nvPr/>
          </p:nvSpPr>
          <p:spPr>
            <a:xfrm>
              <a:off x="64840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
            <p:cNvSpPr/>
            <p:nvPr/>
          </p:nvSpPr>
          <p:spPr>
            <a:xfrm>
              <a:off x="64116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
            <p:cNvSpPr/>
            <p:nvPr/>
          </p:nvSpPr>
          <p:spPr>
            <a:xfrm>
              <a:off x="63391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
            <p:cNvSpPr/>
            <p:nvPr/>
          </p:nvSpPr>
          <p:spPr>
            <a:xfrm>
              <a:off x="62667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
            <p:cNvSpPr/>
            <p:nvPr/>
          </p:nvSpPr>
          <p:spPr>
            <a:xfrm>
              <a:off x="61933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
            <p:cNvSpPr/>
            <p:nvPr/>
          </p:nvSpPr>
          <p:spPr>
            <a:xfrm>
              <a:off x="61209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
            <p:cNvSpPr/>
            <p:nvPr/>
          </p:nvSpPr>
          <p:spPr>
            <a:xfrm>
              <a:off x="60484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
            <p:cNvSpPr/>
            <p:nvPr/>
          </p:nvSpPr>
          <p:spPr>
            <a:xfrm>
              <a:off x="59760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
            <p:cNvSpPr/>
            <p:nvPr/>
          </p:nvSpPr>
          <p:spPr>
            <a:xfrm>
              <a:off x="59036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
            <p:cNvSpPr/>
            <p:nvPr/>
          </p:nvSpPr>
          <p:spPr>
            <a:xfrm>
              <a:off x="58302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
            <p:cNvSpPr/>
            <p:nvPr/>
          </p:nvSpPr>
          <p:spPr>
            <a:xfrm>
              <a:off x="57577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
            <p:cNvSpPr/>
            <p:nvPr/>
          </p:nvSpPr>
          <p:spPr>
            <a:xfrm>
              <a:off x="56853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
            <p:cNvSpPr/>
            <p:nvPr/>
          </p:nvSpPr>
          <p:spPr>
            <a:xfrm>
              <a:off x="56129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
            <p:cNvSpPr/>
            <p:nvPr/>
          </p:nvSpPr>
          <p:spPr>
            <a:xfrm>
              <a:off x="55404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
            <p:cNvSpPr/>
            <p:nvPr/>
          </p:nvSpPr>
          <p:spPr>
            <a:xfrm>
              <a:off x="54680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
            <p:cNvSpPr/>
            <p:nvPr/>
          </p:nvSpPr>
          <p:spPr>
            <a:xfrm>
              <a:off x="53946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
            <p:cNvSpPr/>
            <p:nvPr/>
          </p:nvSpPr>
          <p:spPr>
            <a:xfrm>
              <a:off x="53222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
            <p:cNvSpPr/>
            <p:nvPr/>
          </p:nvSpPr>
          <p:spPr>
            <a:xfrm>
              <a:off x="52497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
            <p:cNvSpPr/>
            <p:nvPr/>
          </p:nvSpPr>
          <p:spPr>
            <a:xfrm>
              <a:off x="51773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
            <p:cNvSpPr/>
            <p:nvPr/>
          </p:nvSpPr>
          <p:spPr>
            <a:xfrm>
              <a:off x="51048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
            <p:cNvSpPr/>
            <p:nvPr/>
          </p:nvSpPr>
          <p:spPr>
            <a:xfrm>
              <a:off x="50324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
            <p:cNvSpPr/>
            <p:nvPr/>
          </p:nvSpPr>
          <p:spPr>
            <a:xfrm>
              <a:off x="49590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
            <p:cNvSpPr/>
            <p:nvPr/>
          </p:nvSpPr>
          <p:spPr>
            <a:xfrm>
              <a:off x="48866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
            <p:cNvSpPr/>
            <p:nvPr/>
          </p:nvSpPr>
          <p:spPr>
            <a:xfrm>
              <a:off x="48141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
            <p:cNvSpPr/>
            <p:nvPr/>
          </p:nvSpPr>
          <p:spPr>
            <a:xfrm>
              <a:off x="47417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
            <p:cNvSpPr/>
            <p:nvPr/>
          </p:nvSpPr>
          <p:spPr>
            <a:xfrm>
              <a:off x="46692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
            <p:cNvSpPr/>
            <p:nvPr/>
          </p:nvSpPr>
          <p:spPr>
            <a:xfrm>
              <a:off x="45968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
            <p:cNvSpPr/>
            <p:nvPr/>
          </p:nvSpPr>
          <p:spPr>
            <a:xfrm>
              <a:off x="45234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
            <p:cNvSpPr/>
            <p:nvPr/>
          </p:nvSpPr>
          <p:spPr>
            <a:xfrm>
              <a:off x="44510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
            <p:cNvSpPr/>
            <p:nvPr/>
          </p:nvSpPr>
          <p:spPr>
            <a:xfrm>
              <a:off x="43785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
            <p:cNvSpPr/>
            <p:nvPr/>
          </p:nvSpPr>
          <p:spPr>
            <a:xfrm>
              <a:off x="43061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
            <p:cNvSpPr/>
            <p:nvPr/>
          </p:nvSpPr>
          <p:spPr>
            <a:xfrm>
              <a:off x="42336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
            <p:cNvSpPr/>
            <p:nvPr/>
          </p:nvSpPr>
          <p:spPr>
            <a:xfrm>
              <a:off x="41603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
            <p:cNvSpPr/>
            <p:nvPr/>
          </p:nvSpPr>
          <p:spPr>
            <a:xfrm>
              <a:off x="40878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
            <p:cNvSpPr/>
            <p:nvPr/>
          </p:nvSpPr>
          <p:spPr>
            <a:xfrm>
              <a:off x="40154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
            <p:cNvSpPr/>
            <p:nvPr/>
          </p:nvSpPr>
          <p:spPr>
            <a:xfrm>
              <a:off x="39429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
            <p:cNvSpPr/>
            <p:nvPr/>
          </p:nvSpPr>
          <p:spPr>
            <a:xfrm>
              <a:off x="38705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
            <p:cNvSpPr/>
            <p:nvPr/>
          </p:nvSpPr>
          <p:spPr>
            <a:xfrm>
              <a:off x="37980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
            <p:cNvSpPr/>
            <p:nvPr/>
          </p:nvSpPr>
          <p:spPr>
            <a:xfrm>
              <a:off x="37247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
            <p:cNvSpPr/>
            <p:nvPr/>
          </p:nvSpPr>
          <p:spPr>
            <a:xfrm>
              <a:off x="36522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
            <p:cNvSpPr/>
            <p:nvPr/>
          </p:nvSpPr>
          <p:spPr>
            <a:xfrm>
              <a:off x="35798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
            <p:cNvSpPr/>
            <p:nvPr/>
          </p:nvSpPr>
          <p:spPr>
            <a:xfrm>
              <a:off x="35073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
            <p:cNvSpPr/>
            <p:nvPr/>
          </p:nvSpPr>
          <p:spPr>
            <a:xfrm>
              <a:off x="34349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
            <p:cNvSpPr/>
            <p:nvPr/>
          </p:nvSpPr>
          <p:spPr>
            <a:xfrm>
              <a:off x="33624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
            <p:cNvSpPr/>
            <p:nvPr/>
          </p:nvSpPr>
          <p:spPr>
            <a:xfrm>
              <a:off x="32891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
            <p:cNvSpPr/>
            <p:nvPr/>
          </p:nvSpPr>
          <p:spPr>
            <a:xfrm>
              <a:off x="32166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
            <p:cNvSpPr/>
            <p:nvPr/>
          </p:nvSpPr>
          <p:spPr>
            <a:xfrm>
              <a:off x="31442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
            <p:cNvSpPr/>
            <p:nvPr/>
          </p:nvSpPr>
          <p:spPr>
            <a:xfrm>
              <a:off x="30717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
            <p:cNvSpPr/>
            <p:nvPr/>
          </p:nvSpPr>
          <p:spPr>
            <a:xfrm>
              <a:off x="29993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
            <p:cNvSpPr/>
            <p:nvPr/>
          </p:nvSpPr>
          <p:spPr>
            <a:xfrm>
              <a:off x="29259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
            <p:cNvSpPr/>
            <p:nvPr/>
          </p:nvSpPr>
          <p:spPr>
            <a:xfrm>
              <a:off x="28535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
            <p:cNvSpPr/>
            <p:nvPr/>
          </p:nvSpPr>
          <p:spPr>
            <a:xfrm>
              <a:off x="27810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
            <p:cNvSpPr/>
            <p:nvPr/>
          </p:nvSpPr>
          <p:spPr>
            <a:xfrm>
              <a:off x="27086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
            <p:cNvSpPr/>
            <p:nvPr/>
          </p:nvSpPr>
          <p:spPr>
            <a:xfrm>
              <a:off x="26361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
            <p:cNvSpPr/>
            <p:nvPr/>
          </p:nvSpPr>
          <p:spPr>
            <a:xfrm>
              <a:off x="25637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
            <p:cNvSpPr/>
            <p:nvPr/>
          </p:nvSpPr>
          <p:spPr>
            <a:xfrm>
              <a:off x="24903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
            <p:cNvSpPr/>
            <p:nvPr/>
          </p:nvSpPr>
          <p:spPr>
            <a:xfrm>
              <a:off x="24179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
            <p:cNvSpPr/>
            <p:nvPr/>
          </p:nvSpPr>
          <p:spPr>
            <a:xfrm>
              <a:off x="23454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
            <p:cNvSpPr/>
            <p:nvPr/>
          </p:nvSpPr>
          <p:spPr>
            <a:xfrm>
              <a:off x="22730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
            <p:cNvSpPr/>
            <p:nvPr/>
          </p:nvSpPr>
          <p:spPr>
            <a:xfrm>
              <a:off x="22005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
            <p:cNvSpPr/>
            <p:nvPr/>
          </p:nvSpPr>
          <p:spPr>
            <a:xfrm>
              <a:off x="21281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
            <p:cNvSpPr/>
            <p:nvPr/>
          </p:nvSpPr>
          <p:spPr>
            <a:xfrm>
              <a:off x="20547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
            <p:cNvSpPr/>
            <p:nvPr/>
          </p:nvSpPr>
          <p:spPr>
            <a:xfrm>
              <a:off x="19823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
            <p:cNvSpPr/>
            <p:nvPr/>
          </p:nvSpPr>
          <p:spPr>
            <a:xfrm>
              <a:off x="19098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
            <p:cNvSpPr/>
            <p:nvPr/>
          </p:nvSpPr>
          <p:spPr>
            <a:xfrm>
              <a:off x="18374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
            <p:cNvSpPr/>
            <p:nvPr/>
          </p:nvSpPr>
          <p:spPr>
            <a:xfrm>
              <a:off x="17649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
            <p:cNvSpPr/>
            <p:nvPr/>
          </p:nvSpPr>
          <p:spPr>
            <a:xfrm>
              <a:off x="16925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
            <p:cNvSpPr/>
            <p:nvPr/>
          </p:nvSpPr>
          <p:spPr>
            <a:xfrm>
              <a:off x="16191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
            <p:cNvSpPr/>
            <p:nvPr/>
          </p:nvSpPr>
          <p:spPr>
            <a:xfrm>
              <a:off x="15467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
            <p:cNvSpPr/>
            <p:nvPr/>
          </p:nvSpPr>
          <p:spPr>
            <a:xfrm>
              <a:off x="14742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
            <p:cNvSpPr/>
            <p:nvPr/>
          </p:nvSpPr>
          <p:spPr>
            <a:xfrm>
              <a:off x="14018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
            <p:cNvSpPr/>
            <p:nvPr/>
          </p:nvSpPr>
          <p:spPr>
            <a:xfrm>
              <a:off x="13294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
            <p:cNvSpPr/>
            <p:nvPr/>
          </p:nvSpPr>
          <p:spPr>
            <a:xfrm>
              <a:off x="12560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
            <p:cNvSpPr/>
            <p:nvPr/>
          </p:nvSpPr>
          <p:spPr>
            <a:xfrm>
              <a:off x="11835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
            <p:cNvSpPr/>
            <p:nvPr/>
          </p:nvSpPr>
          <p:spPr>
            <a:xfrm>
              <a:off x="11111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
            <p:cNvSpPr/>
            <p:nvPr/>
          </p:nvSpPr>
          <p:spPr>
            <a:xfrm>
              <a:off x="10387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
            <p:cNvSpPr/>
            <p:nvPr/>
          </p:nvSpPr>
          <p:spPr>
            <a:xfrm>
              <a:off x="9662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
            <p:cNvSpPr/>
            <p:nvPr/>
          </p:nvSpPr>
          <p:spPr>
            <a:xfrm>
              <a:off x="8938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
            <p:cNvSpPr/>
            <p:nvPr/>
          </p:nvSpPr>
          <p:spPr>
            <a:xfrm>
              <a:off x="8204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
            <p:cNvSpPr/>
            <p:nvPr/>
          </p:nvSpPr>
          <p:spPr>
            <a:xfrm>
              <a:off x="7479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
            <p:cNvSpPr/>
            <p:nvPr/>
          </p:nvSpPr>
          <p:spPr>
            <a:xfrm>
              <a:off x="6755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
            <p:cNvSpPr/>
            <p:nvPr/>
          </p:nvSpPr>
          <p:spPr>
            <a:xfrm>
              <a:off x="6031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
            <p:cNvSpPr/>
            <p:nvPr/>
          </p:nvSpPr>
          <p:spPr>
            <a:xfrm>
              <a:off x="5306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
            <p:cNvSpPr/>
            <p:nvPr/>
          </p:nvSpPr>
          <p:spPr>
            <a:xfrm>
              <a:off x="4582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
            <p:cNvSpPr/>
            <p:nvPr/>
          </p:nvSpPr>
          <p:spPr>
            <a:xfrm>
              <a:off x="3848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
            <p:cNvSpPr/>
            <p:nvPr/>
          </p:nvSpPr>
          <p:spPr>
            <a:xfrm>
              <a:off x="3124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 name="Google Shape;158;p1"/>
          <p:cNvSpPr txBox="1"/>
          <p:nvPr>
            <p:ph type="title"/>
          </p:nvPr>
        </p:nvSpPr>
        <p:spPr>
          <a:xfrm>
            <a:off x="747925" y="225025"/>
            <a:ext cx="67917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1pPr>
            <a:lvl2pPr lvl="1">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2pPr>
            <a:lvl3pPr lvl="2">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3pPr>
            <a:lvl4pPr lvl="3">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4pPr>
            <a:lvl5pPr lvl="4">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5pPr>
            <a:lvl6pPr lvl="5">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6pPr>
            <a:lvl7pPr lvl="6">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7pPr>
            <a:lvl8pPr lvl="7">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8pPr>
            <a:lvl9pPr lvl="8">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9pPr>
          </a:lstStyle>
          <a:p/>
        </p:txBody>
      </p:sp>
      <p:sp>
        <p:nvSpPr>
          <p:cNvPr id="159" name="Google Shape;159;p1"/>
          <p:cNvSpPr txBox="1"/>
          <p:nvPr>
            <p:ph idx="1" type="body"/>
          </p:nvPr>
        </p:nvSpPr>
        <p:spPr>
          <a:xfrm>
            <a:off x="747925" y="1314900"/>
            <a:ext cx="6791700" cy="3610800"/>
          </a:xfrm>
          <a:prstGeom prst="rect">
            <a:avLst/>
          </a:prstGeom>
          <a:noFill/>
          <a:ln>
            <a:noFill/>
          </a:ln>
        </p:spPr>
        <p:txBody>
          <a:bodyPr anchorCtr="0" anchor="t" bIns="91425" lIns="91425" spcFirstLastPara="1" rIns="91425" wrap="square" tIns="91425">
            <a:noAutofit/>
          </a:bodyPr>
          <a:lstStyle>
            <a:lvl1pPr indent="-393700" lvl="0" marL="457200">
              <a:spcBef>
                <a:spcPts val="600"/>
              </a:spcBef>
              <a:spcAft>
                <a:spcPts val="0"/>
              </a:spcAft>
              <a:buClr>
                <a:schemeClr val="dk1"/>
              </a:buClr>
              <a:buSzPts val="2600"/>
              <a:buFont typeface="Dosis"/>
              <a:buChar char="✘"/>
              <a:defRPr sz="2600">
                <a:solidFill>
                  <a:schemeClr val="dk1"/>
                </a:solidFill>
                <a:latin typeface="Dosis"/>
                <a:ea typeface="Dosis"/>
                <a:cs typeface="Dosis"/>
                <a:sym typeface="Dosis"/>
              </a:defRPr>
            </a:lvl1pPr>
            <a:lvl2pPr indent="-355600" lvl="1" marL="914400">
              <a:spcBef>
                <a:spcPts val="0"/>
              </a:spcBef>
              <a:spcAft>
                <a:spcPts val="0"/>
              </a:spcAft>
              <a:buClr>
                <a:schemeClr val="dk1"/>
              </a:buClr>
              <a:buSzPts val="2000"/>
              <a:buFont typeface="Dosis"/>
              <a:buChar char="✗"/>
              <a:defRPr sz="2000">
                <a:solidFill>
                  <a:schemeClr val="dk1"/>
                </a:solidFill>
                <a:latin typeface="Dosis"/>
                <a:ea typeface="Dosis"/>
                <a:cs typeface="Dosis"/>
                <a:sym typeface="Dosis"/>
              </a:defRPr>
            </a:lvl2pPr>
            <a:lvl3pPr indent="-355600" lvl="2" marL="1371600">
              <a:spcBef>
                <a:spcPts val="0"/>
              </a:spcBef>
              <a:spcAft>
                <a:spcPts val="0"/>
              </a:spcAft>
              <a:buClr>
                <a:schemeClr val="dk1"/>
              </a:buClr>
              <a:buSzPts val="2000"/>
              <a:buFont typeface="Dosis"/>
              <a:buChar char="■"/>
              <a:defRPr sz="2000">
                <a:solidFill>
                  <a:schemeClr val="dk1"/>
                </a:solidFill>
                <a:latin typeface="Dosis"/>
                <a:ea typeface="Dosis"/>
                <a:cs typeface="Dosis"/>
                <a:sym typeface="Dosis"/>
              </a:defRPr>
            </a:lvl3pPr>
            <a:lvl4pPr indent="-342900" lvl="3" marL="18288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4pPr>
            <a:lvl5pPr indent="-342900" lvl="4" marL="22860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5pPr>
            <a:lvl6pPr indent="-342900" lvl="5" marL="27432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6pPr>
            <a:lvl7pPr indent="-342900" lvl="6" marL="32004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7pPr>
            <a:lvl8pPr indent="-342900" lvl="7" marL="36576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8pPr>
            <a:lvl9pPr indent="-342900" lvl="8" marL="41148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9pPr>
          </a:lstStyle>
          <a:p/>
        </p:txBody>
      </p:sp>
      <p:sp>
        <p:nvSpPr>
          <p:cNvPr id="160" name="Google Shape;160;p1"/>
          <p:cNvSpPr txBox="1"/>
          <p:nvPr>
            <p:ph idx="12" type="sldNum"/>
          </p:nvPr>
        </p:nvSpPr>
        <p:spPr>
          <a:xfrm>
            <a:off x="90619" y="4722737"/>
            <a:ext cx="548700" cy="393600"/>
          </a:xfrm>
          <a:prstGeom prst="rect">
            <a:avLst/>
          </a:prstGeom>
          <a:noFill/>
          <a:ln>
            <a:noFill/>
          </a:ln>
        </p:spPr>
        <p:txBody>
          <a:bodyPr anchorCtr="0" anchor="t" bIns="91425" lIns="91425" spcFirstLastPara="1" rIns="91425" wrap="square" tIns="91425">
            <a:noAutofit/>
          </a:bodyPr>
          <a:lstStyle>
            <a:lvl1pPr lvl="0">
              <a:buNone/>
              <a:defRPr sz="1200">
                <a:solidFill>
                  <a:schemeClr val="accent1"/>
                </a:solidFill>
                <a:latin typeface="Sniglet"/>
                <a:ea typeface="Sniglet"/>
                <a:cs typeface="Sniglet"/>
                <a:sym typeface="Sniglet"/>
              </a:defRPr>
            </a:lvl1pPr>
            <a:lvl2pPr lvl="1">
              <a:buNone/>
              <a:defRPr sz="1200">
                <a:solidFill>
                  <a:schemeClr val="accent1"/>
                </a:solidFill>
                <a:latin typeface="Sniglet"/>
                <a:ea typeface="Sniglet"/>
                <a:cs typeface="Sniglet"/>
                <a:sym typeface="Sniglet"/>
              </a:defRPr>
            </a:lvl2pPr>
            <a:lvl3pPr lvl="2">
              <a:buNone/>
              <a:defRPr sz="1200">
                <a:solidFill>
                  <a:schemeClr val="accent1"/>
                </a:solidFill>
                <a:latin typeface="Sniglet"/>
                <a:ea typeface="Sniglet"/>
                <a:cs typeface="Sniglet"/>
                <a:sym typeface="Sniglet"/>
              </a:defRPr>
            </a:lvl3pPr>
            <a:lvl4pPr lvl="3">
              <a:buNone/>
              <a:defRPr sz="1200">
                <a:solidFill>
                  <a:schemeClr val="accent1"/>
                </a:solidFill>
                <a:latin typeface="Sniglet"/>
                <a:ea typeface="Sniglet"/>
                <a:cs typeface="Sniglet"/>
                <a:sym typeface="Sniglet"/>
              </a:defRPr>
            </a:lvl4pPr>
            <a:lvl5pPr lvl="4">
              <a:buNone/>
              <a:defRPr sz="1200">
                <a:solidFill>
                  <a:schemeClr val="accent1"/>
                </a:solidFill>
                <a:latin typeface="Sniglet"/>
                <a:ea typeface="Sniglet"/>
                <a:cs typeface="Sniglet"/>
                <a:sym typeface="Sniglet"/>
              </a:defRPr>
            </a:lvl5pPr>
            <a:lvl6pPr lvl="5">
              <a:buNone/>
              <a:defRPr sz="1200">
                <a:solidFill>
                  <a:schemeClr val="accent1"/>
                </a:solidFill>
                <a:latin typeface="Sniglet"/>
                <a:ea typeface="Sniglet"/>
                <a:cs typeface="Sniglet"/>
                <a:sym typeface="Sniglet"/>
              </a:defRPr>
            </a:lvl6pPr>
            <a:lvl7pPr lvl="6">
              <a:buNone/>
              <a:defRPr sz="1200">
                <a:solidFill>
                  <a:schemeClr val="accent1"/>
                </a:solidFill>
                <a:latin typeface="Sniglet"/>
                <a:ea typeface="Sniglet"/>
                <a:cs typeface="Sniglet"/>
                <a:sym typeface="Sniglet"/>
              </a:defRPr>
            </a:lvl7pPr>
            <a:lvl8pPr lvl="7">
              <a:buNone/>
              <a:defRPr sz="1200">
                <a:solidFill>
                  <a:schemeClr val="accent1"/>
                </a:solidFill>
                <a:latin typeface="Sniglet"/>
                <a:ea typeface="Sniglet"/>
                <a:cs typeface="Sniglet"/>
                <a:sym typeface="Sniglet"/>
              </a:defRPr>
            </a:lvl8pPr>
            <a:lvl9pPr lvl="8">
              <a:buNone/>
              <a:defRPr sz="1200">
                <a:solidFill>
                  <a:schemeClr val="accent1"/>
                </a:solidFill>
                <a:latin typeface="Sniglet"/>
                <a:ea typeface="Sniglet"/>
                <a:cs typeface="Sniglet"/>
                <a:sym typeface="Sniglet"/>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hyperlink" Target="http://drive.google.com/file/d/1hRvO4x060V6N0RiZdI_wD26XiSrobRPx/view" TargetMode="Externa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10.png"/><Relationship Id="rId11" Type="http://schemas.openxmlformats.org/officeDocument/2006/relationships/image" Target="../media/image6.png"/><Relationship Id="rId10" Type="http://schemas.openxmlformats.org/officeDocument/2006/relationships/image" Target="../media/image5.png"/><Relationship Id="rId9"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7.png"/><Relationship Id="rId8"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12"/>
          <p:cNvSpPr txBox="1"/>
          <p:nvPr>
            <p:ph type="ctrTitle"/>
          </p:nvPr>
        </p:nvSpPr>
        <p:spPr>
          <a:xfrm>
            <a:off x="2305100" y="1161050"/>
            <a:ext cx="6153000" cy="1159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StudyBuddies </a:t>
            </a:r>
            <a:endParaRPr/>
          </a:p>
          <a:p>
            <a:pPr indent="0" lvl="0" marL="0" rtl="0" algn="r">
              <a:spcBef>
                <a:spcPts val="0"/>
              </a:spcBef>
              <a:spcAft>
                <a:spcPts val="0"/>
              </a:spcAft>
              <a:buNone/>
            </a:pPr>
            <a:r>
              <a:rPr lang="en" sz="2500"/>
              <a:t>E-Academy </a:t>
            </a:r>
            <a:endParaRPr sz="2500"/>
          </a:p>
        </p:txBody>
      </p:sp>
      <p:sp>
        <p:nvSpPr>
          <p:cNvPr id="526" name="Google Shape;526;p12"/>
          <p:cNvSpPr txBox="1"/>
          <p:nvPr>
            <p:ph type="ctrTitle"/>
          </p:nvPr>
        </p:nvSpPr>
        <p:spPr>
          <a:xfrm>
            <a:off x="6665900" y="2428400"/>
            <a:ext cx="1792200" cy="660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400"/>
              <a:t>SOEN 342</a:t>
            </a:r>
            <a:endParaRPr sz="1400"/>
          </a:p>
          <a:p>
            <a:pPr indent="0" lvl="0" marL="0" rtl="0" algn="r">
              <a:spcBef>
                <a:spcPts val="0"/>
              </a:spcBef>
              <a:spcAft>
                <a:spcPts val="0"/>
              </a:spcAft>
              <a:buNone/>
            </a:pPr>
            <a:r>
              <a:rPr lang="en" sz="1400"/>
              <a:t>Team Rocket</a:t>
            </a:r>
            <a:endParaRPr sz="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21"/>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Potential Risk Analysis </a:t>
            </a:r>
            <a:endParaRPr sz="3600"/>
          </a:p>
        </p:txBody>
      </p:sp>
      <p:sp>
        <p:nvSpPr>
          <p:cNvPr id="619" name="Google Shape;619;p21"/>
          <p:cNvSpPr txBox="1"/>
          <p:nvPr>
            <p:ph idx="1" type="body"/>
          </p:nvPr>
        </p:nvSpPr>
        <p:spPr>
          <a:xfrm>
            <a:off x="747925" y="1302837"/>
            <a:ext cx="6140400" cy="3610800"/>
          </a:xfrm>
          <a:prstGeom prst="rect">
            <a:avLst/>
          </a:prstGeom>
        </p:spPr>
        <p:txBody>
          <a:bodyPr anchorCtr="0" anchor="t" bIns="91425" lIns="91425" spcFirstLastPara="1" rIns="91425" wrap="square" tIns="91425">
            <a:noAutofit/>
          </a:bodyPr>
          <a:lstStyle/>
          <a:p>
            <a:pPr indent="-387350" lvl="0" marL="457200" rtl="0" algn="l">
              <a:lnSpc>
                <a:spcPct val="200000"/>
              </a:lnSpc>
              <a:spcBef>
                <a:spcPts val="600"/>
              </a:spcBef>
              <a:spcAft>
                <a:spcPts val="0"/>
              </a:spcAft>
              <a:buSzPts val="2500"/>
              <a:buChar char="✘"/>
            </a:pPr>
            <a:r>
              <a:rPr lang="en"/>
              <a:t>Technical</a:t>
            </a:r>
            <a:endParaRPr/>
          </a:p>
          <a:p>
            <a:pPr indent="-387350" lvl="0" marL="457200" rtl="0" algn="l">
              <a:lnSpc>
                <a:spcPct val="200000"/>
              </a:lnSpc>
              <a:spcBef>
                <a:spcPts val="0"/>
              </a:spcBef>
              <a:spcAft>
                <a:spcPts val="0"/>
              </a:spcAft>
              <a:buSzPts val="2500"/>
              <a:buChar char="✘"/>
            </a:pPr>
            <a:r>
              <a:rPr lang="en"/>
              <a:t>Organizational</a:t>
            </a:r>
            <a:endParaRPr/>
          </a:p>
          <a:p>
            <a:pPr indent="-387350" lvl="0" marL="457200" rtl="0" algn="l">
              <a:lnSpc>
                <a:spcPct val="200000"/>
              </a:lnSpc>
              <a:spcBef>
                <a:spcPts val="0"/>
              </a:spcBef>
              <a:spcAft>
                <a:spcPts val="0"/>
              </a:spcAft>
              <a:buSzPts val="2500"/>
              <a:buChar char="✘"/>
            </a:pPr>
            <a:r>
              <a:rPr lang="en"/>
              <a:t>Financial</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620" name="Google Shape;620;p21"/>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21" name="Google Shape;621;p21"/>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Emanuelle</a:t>
            </a:r>
            <a:endParaRPr>
              <a:latin typeface="Dosis"/>
              <a:ea typeface="Dosis"/>
              <a:cs typeface="Dosis"/>
              <a:sym typeface="Dosi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22"/>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Potential </a:t>
            </a:r>
            <a:r>
              <a:rPr lang="en" sz="3600"/>
              <a:t>Risk Analysis </a:t>
            </a:r>
            <a:endParaRPr sz="3600"/>
          </a:p>
        </p:txBody>
      </p:sp>
      <p:sp>
        <p:nvSpPr>
          <p:cNvPr id="627" name="Google Shape;627;p22"/>
          <p:cNvSpPr txBox="1"/>
          <p:nvPr>
            <p:ph idx="1" type="body"/>
          </p:nvPr>
        </p:nvSpPr>
        <p:spPr>
          <a:xfrm>
            <a:off x="747925" y="1302837"/>
            <a:ext cx="6140400" cy="3610800"/>
          </a:xfrm>
          <a:prstGeom prst="rect">
            <a:avLst/>
          </a:prstGeom>
        </p:spPr>
        <p:txBody>
          <a:bodyPr anchorCtr="0" anchor="t" bIns="91425" lIns="91425" spcFirstLastPara="1" rIns="91425" wrap="square" tIns="91425">
            <a:noAutofit/>
          </a:bodyPr>
          <a:lstStyle/>
          <a:p>
            <a:pPr indent="-387350" lvl="0" marL="457200" rtl="0" algn="l">
              <a:lnSpc>
                <a:spcPct val="200000"/>
              </a:lnSpc>
              <a:spcBef>
                <a:spcPts val="600"/>
              </a:spcBef>
              <a:spcAft>
                <a:spcPts val="0"/>
              </a:spcAft>
              <a:buSzPts val="2500"/>
              <a:buChar char="✘"/>
            </a:pPr>
            <a:r>
              <a:rPr lang="en"/>
              <a:t>Technical</a:t>
            </a:r>
            <a:endParaRPr/>
          </a:p>
          <a:p>
            <a:pPr indent="0" lvl="0" marL="0" rtl="0" algn="l">
              <a:lnSpc>
                <a:spcPct val="200000"/>
              </a:lnSpc>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628" name="Google Shape;628;p22"/>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29" name="Google Shape;629;p22"/>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Emanuelle</a:t>
            </a:r>
            <a:endParaRPr>
              <a:latin typeface="Dosis"/>
              <a:ea typeface="Dosis"/>
              <a:cs typeface="Dosis"/>
              <a:sym typeface="Dosis"/>
            </a:endParaRPr>
          </a:p>
        </p:txBody>
      </p:sp>
      <p:graphicFrame>
        <p:nvGraphicFramePr>
          <p:cNvPr id="630" name="Google Shape;630;p22"/>
          <p:cNvGraphicFramePr/>
          <p:nvPr/>
        </p:nvGraphicFramePr>
        <p:xfrm>
          <a:off x="349575" y="2109800"/>
          <a:ext cx="3000000" cy="3000000"/>
        </p:xfrm>
        <a:graphic>
          <a:graphicData uri="http://schemas.openxmlformats.org/drawingml/2006/table">
            <a:tbl>
              <a:tblPr>
                <a:noFill/>
                <a:tableStyleId>{84675F3E-51DF-4BE6-BCBA-ECD671DDA000}</a:tableStyleId>
              </a:tblPr>
              <a:tblGrid>
                <a:gridCol w="1734275"/>
                <a:gridCol w="1734275"/>
                <a:gridCol w="1821950"/>
                <a:gridCol w="1646600"/>
              </a:tblGrid>
              <a:tr h="471625">
                <a:tc gridSpan="4">
                  <a:txBody>
                    <a:bodyPr/>
                    <a:lstStyle/>
                    <a:p>
                      <a:pPr indent="0" lvl="0" marL="0" rtl="0" algn="ctr">
                        <a:spcBef>
                          <a:spcPts val="0"/>
                        </a:spcBef>
                        <a:spcAft>
                          <a:spcPts val="0"/>
                        </a:spcAft>
                        <a:buNone/>
                      </a:pPr>
                      <a:r>
                        <a:rPr b="1" lang="en" sz="2000">
                          <a:latin typeface="Dosis"/>
                          <a:ea typeface="Dosis"/>
                          <a:cs typeface="Dosis"/>
                          <a:sym typeface="Dosis"/>
                        </a:rPr>
                        <a:t>Confidential User Information Leak</a:t>
                      </a:r>
                      <a:endParaRPr b="1" sz="9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hMerge="1"/>
                <a:tc hMerge="1"/>
                <a:tc hMerge="1"/>
              </a:tr>
              <a:tr h="589525">
                <a:tc>
                  <a:txBody>
                    <a:bodyPr/>
                    <a:lstStyle/>
                    <a:p>
                      <a:pPr indent="0" lvl="0" marL="0" rtl="0" algn="ctr">
                        <a:spcBef>
                          <a:spcPts val="0"/>
                        </a:spcBef>
                        <a:spcAft>
                          <a:spcPts val="0"/>
                        </a:spcAft>
                        <a:buNone/>
                      </a:pPr>
                      <a:r>
                        <a:rPr b="1" lang="en"/>
                        <a:t>Organizational Feasibility</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t>Financial </a:t>
                      </a:r>
                      <a:r>
                        <a:rPr b="1" lang="en"/>
                        <a:t>Feasibility</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t>Mitigation Technique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t>Additional related risks</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r>
              <a:tr h="1208575">
                <a:tc>
                  <a:txBody>
                    <a:bodyPr/>
                    <a:lstStyle/>
                    <a:p>
                      <a:pPr indent="0" lvl="0" marL="0" rtl="0" algn="l">
                        <a:spcBef>
                          <a:spcPts val="0"/>
                        </a:spcBef>
                        <a:spcAft>
                          <a:spcPts val="0"/>
                        </a:spcAft>
                        <a:buNone/>
                      </a:pPr>
                      <a:r>
                        <a:rPr lang="en"/>
                        <a:t>Project managers, developers and customer service</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rPr lang="en"/>
                        <a:t>Extremely High</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317500" lvl="0" marL="457200" rtl="0" algn="l">
                        <a:spcBef>
                          <a:spcPts val="0"/>
                        </a:spcBef>
                        <a:spcAft>
                          <a:spcPts val="0"/>
                        </a:spcAft>
                        <a:buSzPts val="1400"/>
                        <a:buAutoNum type="arabicPeriod"/>
                      </a:pPr>
                      <a:r>
                        <a:rPr lang="en"/>
                        <a:t>Encryption of the sensitive data</a:t>
                      </a:r>
                      <a:endParaRPr/>
                    </a:p>
                    <a:p>
                      <a:pPr indent="-317500" lvl="0" marL="457200" rtl="0" algn="l">
                        <a:spcBef>
                          <a:spcPts val="0"/>
                        </a:spcBef>
                        <a:spcAft>
                          <a:spcPts val="0"/>
                        </a:spcAft>
                        <a:buSzPts val="1400"/>
                        <a:buAutoNum type="arabicPeriod"/>
                      </a:pPr>
                      <a:r>
                        <a:rPr lang="en"/>
                        <a:t>Multi-factor authentication</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317500" lvl="0" marL="457200" rtl="0" algn="l">
                        <a:spcBef>
                          <a:spcPts val="0"/>
                        </a:spcBef>
                        <a:spcAft>
                          <a:spcPts val="0"/>
                        </a:spcAft>
                        <a:buSzPts val="1400"/>
                        <a:buAutoNum type="arabicPeriod"/>
                      </a:pPr>
                      <a:r>
                        <a:rPr lang="en"/>
                        <a:t>Software malfunction</a:t>
                      </a:r>
                      <a:endParaRPr/>
                    </a:p>
                    <a:p>
                      <a:pPr indent="-317500" lvl="0" marL="457200" rtl="0" algn="l">
                        <a:spcBef>
                          <a:spcPts val="0"/>
                        </a:spcBef>
                        <a:spcAft>
                          <a:spcPts val="0"/>
                        </a:spcAft>
                        <a:buSzPts val="1400"/>
                        <a:buAutoNum type="arabicPeriod"/>
                      </a:pPr>
                      <a:r>
                        <a:rPr lang="en"/>
                        <a:t>Team experience limitations</a:t>
                      </a:r>
                      <a:endParaRPr/>
                    </a:p>
                  </a:txBody>
                  <a:tcPr marT="91425" marB="91425" marR="91425" marL="91425">
                    <a:lnT cap="flat" cmpd="sng" w="9525">
                      <a:solidFill>
                        <a:srgbClr val="000000"/>
                      </a:solidFill>
                      <a:prstDash val="solid"/>
                      <a:round/>
                      <a:headEnd len="sm" w="sm" type="none"/>
                      <a:tailEnd len="sm" w="sm" type="none"/>
                    </a:lnT>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23"/>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Potential </a:t>
            </a:r>
            <a:r>
              <a:rPr lang="en" sz="3600"/>
              <a:t>Risk Analysis </a:t>
            </a:r>
            <a:endParaRPr sz="3600"/>
          </a:p>
        </p:txBody>
      </p:sp>
      <p:sp>
        <p:nvSpPr>
          <p:cNvPr id="636" name="Google Shape;636;p23"/>
          <p:cNvSpPr txBox="1"/>
          <p:nvPr>
            <p:ph idx="1" type="body"/>
          </p:nvPr>
        </p:nvSpPr>
        <p:spPr>
          <a:xfrm>
            <a:off x="747925" y="1302837"/>
            <a:ext cx="6140400" cy="3610800"/>
          </a:xfrm>
          <a:prstGeom prst="rect">
            <a:avLst/>
          </a:prstGeom>
        </p:spPr>
        <p:txBody>
          <a:bodyPr anchorCtr="0" anchor="t" bIns="91425" lIns="91425" spcFirstLastPara="1" rIns="91425" wrap="square" tIns="91425">
            <a:noAutofit/>
          </a:bodyPr>
          <a:lstStyle/>
          <a:p>
            <a:pPr indent="-387350" lvl="0" marL="457200" rtl="0" algn="l">
              <a:lnSpc>
                <a:spcPct val="200000"/>
              </a:lnSpc>
              <a:spcBef>
                <a:spcPts val="600"/>
              </a:spcBef>
              <a:spcAft>
                <a:spcPts val="0"/>
              </a:spcAft>
              <a:buSzPts val="2500"/>
              <a:buChar char="✘"/>
            </a:pPr>
            <a:r>
              <a:rPr lang="en"/>
              <a:t>Organizational</a:t>
            </a:r>
            <a:endParaRPr/>
          </a:p>
          <a:p>
            <a:pPr indent="0" lvl="0" marL="0" rtl="0" algn="l">
              <a:lnSpc>
                <a:spcPct val="200000"/>
              </a:lnSpc>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637" name="Google Shape;637;p23"/>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38" name="Google Shape;638;p23"/>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Emanuelle</a:t>
            </a:r>
            <a:endParaRPr>
              <a:latin typeface="Dosis"/>
              <a:ea typeface="Dosis"/>
              <a:cs typeface="Dosis"/>
              <a:sym typeface="Dosis"/>
            </a:endParaRPr>
          </a:p>
        </p:txBody>
      </p:sp>
      <p:graphicFrame>
        <p:nvGraphicFramePr>
          <p:cNvPr id="639" name="Google Shape;639;p23"/>
          <p:cNvGraphicFramePr/>
          <p:nvPr/>
        </p:nvGraphicFramePr>
        <p:xfrm>
          <a:off x="349575" y="2109800"/>
          <a:ext cx="3000000" cy="3000000"/>
        </p:xfrm>
        <a:graphic>
          <a:graphicData uri="http://schemas.openxmlformats.org/drawingml/2006/table">
            <a:tbl>
              <a:tblPr>
                <a:noFill/>
                <a:tableStyleId>{84675F3E-51DF-4BE6-BCBA-ECD671DDA000}</a:tableStyleId>
              </a:tblPr>
              <a:tblGrid>
                <a:gridCol w="1849625"/>
                <a:gridCol w="1383175"/>
                <a:gridCol w="2105025"/>
                <a:gridCol w="1779275"/>
              </a:tblGrid>
              <a:tr h="471625">
                <a:tc gridSpan="4">
                  <a:txBody>
                    <a:bodyPr/>
                    <a:lstStyle/>
                    <a:p>
                      <a:pPr indent="0" lvl="0" marL="0" rtl="0" algn="ctr">
                        <a:spcBef>
                          <a:spcPts val="0"/>
                        </a:spcBef>
                        <a:spcAft>
                          <a:spcPts val="0"/>
                        </a:spcAft>
                        <a:buNone/>
                      </a:pPr>
                      <a:r>
                        <a:rPr b="1" lang="en" sz="2000">
                          <a:latin typeface="Dosis"/>
                          <a:ea typeface="Dosis"/>
                          <a:cs typeface="Dosis"/>
                          <a:sym typeface="Dosis"/>
                        </a:rPr>
                        <a:t>Missed deadlines due to lack of planning</a:t>
                      </a:r>
                      <a:endParaRPr b="1" sz="9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hMerge="1"/>
                <a:tc hMerge="1"/>
                <a:tc hMerge="1"/>
              </a:tr>
              <a:tr h="609575">
                <a:tc>
                  <a:txBody>
                    <a:bodyPr/>
                    <a:lstStyle/>
                    <a:p>
                      <a:pPr indent="0" lvl="0" marL="0" rtl="0" algn="ctr">
                        <a:spcBef>
                          <a:spcPts val="0"/>
                        </a:spcBef>
                        <a:spcAft>
                          <a:spcPts val="0"/>
                        </a:spcAft>
                        <a:buNone/>
                      </a:pPr>
                      <a:r>
                        <a:rPr b="1" lang="en"/>
                        <a:t>Organizational Feasibility</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t>Financial Feasibility</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t>Mitigation Technique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t>Additional related risks</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r>
              <a:tr h="1208575">
                <a:tc>
                  <a:txBody>
                    <a:bodyPr/>
                    <a:lstStyle/>
                    <a:p>
                      <a:pPr indent="0" lvl="0" marL="0" rtl="0" algn="l">
                        <a:spcBef>
                          <a:spcPts val="0"/>
                        </a:spcBef>
                        <a:spcAft>
                          <a:spcPts val="0"/>
                        </a:spcAft>
                        <a:buNone/>
                      </a:pPr>
                      <a:r>
                        <a:rPr lang="en"/>
                        <a:t>Project managers, and developers</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rPr lang="en"/>
                        <a:t>Extremely High</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317500" lvl="0" marL="457200" rtl="0" algn="l">
                        <a:spcBef>
                          <a:spcPts val="0"/>
                        </a:spcBef>
                        <a:spcAft>
                          <a:spcPts val="0"/>
                        </a:spcAft>
                        <a:buSzPts val="1400"/>
                        <a:buAutoNum type="arabicPeriod"/>
                      </a:pPr>
                      <a:r>
                        <a:rPr lang="en"/>
                        <a:t>Have control, plan and prevent</a:t>
                      </a:r>
                      <a:endParaRPr/>
                    </a:p>
                    <a:p>
                      <a:pPr indent="-317500" lvl="0" marL="457200" rtl="0" algn="l">
                        <a:spcBef>
                          <a:spcPts val="0"/>
                        </a:spcBef>
                        <a:spcAft>
                          <a:spcPts val="0"/>
                        </a:spcAft>
                        <a:buSzPts val="1400"/>
                        <a:buAutoNum type="arabicPeriod"/>
                      </a:pPr>
                      <a:r>
                        <a:rPr lang="en"/>
                        <a:t>Evaluate the teams progress to plan accordingly</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317500" lvl="0" marL="457200" rtl="0" algn="l">
                        <a:spcBef>
                          <a:spcPts val="0"/>
                        </a:spcBef>
                        <a:spcAft>
                          <a:spcPts val="0"/>
                        </a:spcAft>
                        <a:buSzPts val="1400"/>
                        <a:buAutoNum type="arabicPeriod"/>
                      </a:pPr>
                      <a:r>
                        <a:rPr lang="en"/>
                        <a:t>Unreasonable deadlines</a:t>
                      </a:r>
                      <a:endParaRPr/>
                    </a:p>
                    <a:p>
                      <a:pPr indent="0" lvl="0" marL="0" rtl="0" algn="l">
                        <a:spcBef>
                          <a:spcPts val="0"/>
                        </a:spcBef>
                        <a:spcAft>
                          <a:spcPts val="0"/>
                        </a:spcAft>
                        <a:buNone/>
                      </a:pPr>
                      <a:r>
                        <a:t/>
                      </a:r>
                      <a:endParaRPr/>
                    </a:p>
                  </a:txBody>
                  <a:tcPr marT="91425" marB="91425" marR="91425" marL="91425">
                    <a:lnT cap="flat" cmpd="sng" w="9525">
                      <a:solidFill>
                        <a:srgbClr val="000000"/>
                      </a:solidFill>
                      <a:prstDash val="solid"/>
                      <a:round/>
                      <a:headEnd len="sm" w="sm" type="none"/>
                      <a:tailEnd len="sm" w="sm" type="none"/>
                    </a:lnT>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24"/>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Potential </a:t>
            </a:r>
            <a:r>
              <a:rPr lang="en" sz="3600"/>
              <a:t>Risk Analysis </a:t>
            </a:r>
            <a:endParaRPr sz="3600"/>
          </a:p>
        </p:txBody>
      </p:sp>
      <p:sp>
        <p:nvSpPr>
          <p:cNvPr id="645" name="Google Shape;645;p24"/>
          <p:cNvSpPr txBox="1"/>
          <p:nvPr>
            <p:ph idx="1" type="body"/>
          </p:nvPr>
        </p:nvSpPr>
        <p:spPr>
          <a:xfrm>
            <a:off x="747925" y="1082437"/>
            <a:ext cx="6140400" cy="3610800"/>
          </a:xfrm>
          <a:prstGeom prst="rect">
            <a:avLst/>
          </a:prstGeom>
        </p:spPr>
        <p:txBody>
          <a:bodyPr anchorCtr="0" anchor="t" bIns="91425" lIns="91425" spcFirstLastPara="1" rIns="91425" wrap="square" tIns="91425">
            <a:noAutofit/>
          </a:bodyPr>
          <a:lstStyle/>
          <a:p>
            <a:pPr indent="-387350" lvl="0" marL="457200" rtl="0" algn="l">
              <a:lnSpc>
                <a:spcPct val="200000"/>
              </a:lnSpc>
              <a:spcBef>
                <a:spcPts val="600"/>
              </a:spcBef>
              <a:spcAft>
                <a:spcPts val="0"/>
              </a:spcAft>
              <a:buSzPts val="2500"/>
              <a:buChar char="✘"/>
            </a:pPr>
            <a:r>
              <a:rPr lang="en"/>
              <a:t>Financial</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646" name="Google Shape;646;p24"/>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47" name="Google Shape;647;p24"/>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Emanuelle</a:t>
            </a:r>
            <a:endParaRPr>
              <a:latin typeface="Dosis"/>
              <a:ea typeface="Dosis"/>
              <a:cs typeface="Dosis"/>
              <a:sym typeface="Dosis"/>
            </a:endParaRPr>
          </a:p>
        </p:txBody>
      </p:sp>
      <p:graphicFrame>
        <p:nvGraphicFramePr>
          <p:cNvPr id="648" name="Google Shape;648;p24"/>
          <p:cNvGraphicFramePr/>
          <p:nvPr/>
        </p:nvGraphicFramePr>
        <p:xfrm>
          <a:off x="349575" y="1735775"/>
          <a:ext cx="3000000" cy="3000000"/>
        </p:xfrm>
        <a:graphic>
          <a:graphicData uri="http://schemas.openxmlformats.org/drawingml/2006/table">
            <a:tbl>
              <a:tblPr>
                <a:noFill/>
                <a:tableStyleId>{84675F3E-51DF-4BE6-BCBA-ECD671DDA000}</a:tableStyleId>
              </a:tblPr>
              <a:tblGrid>
                <a:gridCol w="1734275"/>
                <a:gridCol w="1208225"/>
                <a:gridCol w="2348000"/>
                <a:gridCol w="1646600"/>
              </a:tblGrid>
              <a:tr h="471625">
                <a:tc gridSpan="4">
                  <a:txBody>
                    <a:bodyPr/>
                    <a:lstStyle/>
                    <a:p>
                      <a:pPr indent="0" lvl="0" marL="0" rtl="0" algn="ctr">
                        <a:spcBef>
                          <a:spcPts val="0"/>
                        </a:spcBef>
                        <a:spcAft>
                          <a:spcPts val="0"/>
                        </a:spcAft>
                        <a:buNone/>
                      </a:pPr>
                      <a:r>
                        <a:rPr b="1" lang="en" sz="2000">
                          <a:latin typeface="Dosis"/>
                          <a:ea typeface="Dosis"/>
                          <a:cs typeface="Dosis"/>
                          <a:sym typeface="Dosis"/>
                        </a:rPr>
                        <a:t>Insufficient funds to complete the project</a:t>
                      </a:r>
                      <a:endParaRPr b="1" sz="9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hMerge="1"/>
                <a:tc hMerge="1"/>
                <a:tc hMerge="1"/>
              </a:tr>
              <a:tr h="589525">
                <a:tc>
                  <a:txBody>
                    <a:bodyPr/>
                    <a:lstStyle/>
                    <a:p>
                      <a:pPr indent="0" lvl="0" marL="0" rtl="0" algn="ctr">
                        <a:spcBef>
                          <a:spcPts val="0"/>
                        </a:spcBef>
                        <a:spcAft>
                          <a:spcPts val="0"/>
                        </a:spcAft>
                        <a:buNone/>
                      </a:pPr>
                      <a:r>
                        <a:rPr b="1" lang="en"/>
                        <a:t>Organizational Feasibility</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t>Financial Feasibility</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t>Mitigation Technique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t>Additional related risks</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FE2F3"/>
                    </a:solidFill>
                  </a:tcPr>
                </a:tc>
              </a:tr>
              <a:tr h="1208575">
                <a:tc>
                  <a:txBody>
                    <a:bodyPr/>
                    <a:lstStyle/>
                    <a:p>
                      <a:pPr indent="0" lvl="0" marL="0" rtl="0" algn="l">
                        <a:spcBef>
                          <a:spcPts val="0"/>
                        </a:spcBef>
                        <a:spcAft>
                          <a:spcPts val="0"/>
                        </a:spcAft>
                        <a:buNone/>
                      </a:pPr>
                      <a:r>
                        <a:rPr lang="en"/>
                        <a:t>Project managers, and shareholders</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rPr lang="en"/>
                        <a:t>High</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317500" lvl="0" marL="457200" rtl="0" algn="l">
                        <a:spcBef>
                          <a:spcPts val="0"/>
                        </a:spcBef>
                        <a:spcAft>
                          <a:spcPts val="0"/>
                        </a:spcAft>
                        <a:buSzPts val="1400"/>
                        <a:buAutoNum type="arabicPeriod"/>
                      </a:pPr>
                      <a:r>
                        <a:rPr lang="en"/>
                        <a:t>Awareness, reduce costs where possible</a:t>
                      </a:r>
                      <a:endParaRPr/>
                    </a:p>
                    <a:p>
                      <a:pPr indent="-317500" lvl="0" marL="457200" rtl="0" algn="l">
                        <a:spcBef>
                          <a:spcPts val="0"/>
                        </a:spcBef>
                        <a:spcAft>
                          <a:spcPts val="0"/>
                        </a:spcAft>
                        <a:buSzPts val="1400"/>
                        <a:buAutoNum type="arabicPeriod"/>
                      </a:pPr>
                      <a:r>
                        <a:rPr lang="en"/>
                        <a:t>Response plan and back up, have a prototype of the system to show potential shareholders</a:t>
                      </a:r>
                      <a:endParaRPr/>
                    </a:p>
                  </a:txBody>
                  <a:tcPr marT="91425" marB="91425" marR="91425" marL="91425">
                    <a:lnT cap="flat" cmpd="sng" w="9525">
                      <a:solidFill>
                        <a:srgbClr val="000000"/>
                      </a:solidFill>
                      <a:prstDash val="solid"/>
                      <a:round/>
                      <a:headEnd len="sm" w="sm" type="none"/>
                      <a:tailEnd len="sm" w="sm" type="none"/>
                    </a:lnT>
                  </a:tcPr>
                </a:tc>
                <a:tc>
                  <a:txBody>
                    <a:bodyPr/>
                    <a:lstStyle/>
                    <a:p>
                      <a:pPr indent="-317500" lvl="0" marL="457200" rtl="0" algn="l">
                        <a:spcBef>
                          <a:spcPts val="0"/>
                        </a:spcBef>
                        <a:spcAft>
                          <a:spcPts val="0"/>
                        </a:spcAft>
                        <a:buSzPts val="1400"/>
                        <a:buAutoNum type="arabicPeriod"/>
                      </a:pPr>
                      <a:r>
                        <a:rPr lang="en"/>
                        <a:t>Subscription is to high for users</a:t>
                      </a:r>
                      <a:endParaRPr/>
                    </a:p>
                    <a:p>
                      <a:pPr indent="-317500" lvl="0" marL="457200" rtl="0" algn="l">
                        <a:spcBef>
                          <a:spcPts val="0"/>
                        </a:spcBef>
                        <a:spcAft>
                          <a:spcPts val="0"/>
                        </a:spcAft>
                        <a:buSzPts val="1400"/>
                        <a:buAutoNum type="arabicPeriod"/>
                      </a:pPr>
                      <a:r>
                        <a:rPr lang="en"/>
                        <a:t>Operation costs are too high</a:t>
                      </a:r>
                      <a:endParaRPr/>
                    </a:p>
                  </a:txBody>
                  <a:tcPr marT="91425" marB="91425" marR="91425" marL="91425">
                    <a:lnT cap="flat" cmpd="sng" w="9525">
                      <a:solidFill>
                        <a:srgbClr val="000000"/>
                      </a:solidFill>
                      <a:prstDash val="solid"/>
                      <a:round/>
                      <a:headEnd len="sm" w="sm" type="none"/>
                      <a:tailEnd len="sm" w="sm" type="none"/>
                    </a:lnT>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25"/>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Risk Analysis</a:t>
            </a:r>
            <a:r>
              <a:rPr lang="en" sz="3600"/>
              <a:t> </a:t>
            </a:r>
            <a:endParaRPr sz="3600"/>
          </a:p>
        </p:txBody>
      </p:sp>
      <p:sp>
        <p:nvSpPr>
          <p:cNvPr id="654" name="Google Shape;654;p25"/>
          <p:cNvSpPr txBox="1"/>
          <p:nvPr>
            <p:ph idx="1" type="body"/>
          </p:nvPr>
        </p:nvSpPr>
        <p:spPr>
          <a:xfrm>
            <a:off x="747925" y="1082424"/>
            <a:ext cx="6140400" cy="3885600"/>
          </a:xfrm>
          <a:prstGeom prst="rect">
            <a:avLst/>
          </a:prstGeom>
        </p:spPr>
        <p:txBody>
          <a:bodyPr anchorCtr="0" anchor="t" bIns="91425" lIns="91425" spcFirstLastPara="1" rIns="91425" wrap="square" tIns="91425">
            <a:noAutofit/>
          </a:bodyPr>
          <a:lstStyle/>
          <a:p>
            <a:pPr indent="-387350" lvl="0" marL="457200" rtl="0" algn="l">
              <a:lnSpc>
                <a:spcPct val="200000"/>
              </a:lnSpc>
              <a:spcBef>
                <a:spcPts val="600"/>
              </a:spcBef>
              <a:spcAft>
                <a:spcPts val="0"/>
              </a:spcAft>
              <a:buSzPts val="2500"/>
              <a:buChar char="✘"/>
            </a:pPr>
            <a:r>
              <a:rPr lang="en"/>
              <a:t>Organizational </a:t>
            </a:r>
            <a:endParaRPr/>
          </a:p>
          <a:p>
            <a:pPr indent="-355600" lvl="1" marL="914400" rtl="0" algn="l">
              <a:lnSpc>
                <a:spcPct val="200000"/>
              </a:lnSpc>
              <a:spcBef>
                <a:spcPts val="0"/>
              </a:spcBef>
              <a:spcAft>
                <a:spcPts val="0"/>
              </a:spcAft>
              <a:buSzPts val="2000"/>
              <a:buChar char="✗"/>
            </a:pPr>
            <a:r>
              <a:rPr lang="en"/>
              <a:t>Meeting internal deadlines</a:t>
            </a:r>
            <a:endParaRPr/>
          </a:p>
          <a:p>
            <a:pPr indent="-355600" lvl="1" marL="914400" rtl="0" algn="l">
              <a:lnSpc>
                <a:spcPct val="200000"/>
              </a:lnSpc>
              <a:spcBef>
                <a:spcPts val="0"/>
              </a:spcBef>
              <a:spcAft>
                <a:spcPts val="0"/>
              </a:spcAft>
              <a:buSzPts val="2000"/>
              <a:buChar char="✗"/>
            </a:pPr>
            <a:r>
              <a:rPr lang="en"/>
              <a:t>Communication</a:t>
            </a:r>
            <a:endParaRPr/>
          </a:p>
          <a:p>
            <a:pPr indent="-387350" lvl="0" marL="457200" rtl="0" algn="l">
              <a:lnSpc>
                <a:spcPct val="200000"/>
              </a:lnSpc>
              <a:spcBef>
                <a:spcPts val="0"/>
              </a:spcBef>
              <a:spcAft>
                <a:spcPts val="0"/>
              </a:spcAft>
              <a:buSzPts val="2500"/>
              <a:buChar char="✘"/>
            </a:pPr>
            <a:r>
              <a:rPr lang="en"/>
              <a:t>Technical</a:t>
            </a:r>
            <a:endParaRPr/>
          </a:p>
          <a:p>
            <a:pPr indent="-355600" lvl="1" marL="914400" rtl="0" algn="l">
              <a:lnSpc>
                <a:spcPct val="200000"/>
              </a:lnSpc>
              <a:spcBef>
                <a:spcPts val="0"/>
              </a:spcBef>
              <a:spcAft>
                <a:spcPts val="0"/>
              </a:spcAft>
              <a:buSzPts val="2000"/>
              <a:buChar char="✗"/>
            </a:pPr>
            <a:r>
              <a:rPr lang="en"/>
              <a:t>Documentation consistency</a:t>
            </a:r>
            <a:endParaRPr/>
          </a:p>
          <a:p>
            <a:pPr indent="-355600" lvl="1" marL="914400" rtl="0" algn="l">
              <a:lnSpc>
                <a:spcPct val="200000"/>
              </a:lnSpc>
              <a:spcBef>
                <a:spcPts val="0"/>
              </a:spcBef>
              <a:spcAft>
                <a:spcPts val="0"/>
              </a:spcAft>
              <a:buSzPts val="2000"/>
              <a:buChar char="✗"/>
            </a:pPr>
            <a:r>
              <a:rPr lang="en"/>
              <a:t>Limited technical experience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655" name="Google Shape;655;p25"/>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56" name="Google Shape;656;p25"/>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Emanuelle</a:t>
            </a:r>
            <a:endParaRPr>
              <a:latin typeface="Dosis"/>
              <a:ea typeface="Dosis"/>
              <a:cs typeface="Dosis"/>
              <a:sym typeface="Dosi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26"/>
          <p:cNvSpPr txBox="1"/>
          <p:nvPr>
            <p:ph idx="1" type="body"/>
          </p:nvPr>
        </p:nvSpPr>
        <p:spPr>
          <a:xfrm>
            <a:off x="747925" y="1363150"/>
            <a:ext cx="6191700" cy="3610800"/>
          </a:xfrm>
          <a:prstGeom prst="rect">
            <a:avLst/>
          </a:prstGeom>
        </p:spPr>
        <p:txBody>
          <a:bodyPr anchorCtr="0" anchor="t" bIns="91425" lIns="91425" spcFirstLastPara="1" rIns="91425" wrap="square" tIns="91425">
            <a:noAutofit/>
          </a:bodyPr>
          <a:lstStyle/>
          <a:p>
            <a:pPr indent="-355600" lvl="0" marL="457200" rtl="0" algn="l">
              <a:lnSpc>
                <a:spcPct val="200000"/>
              </a:lnSpc>
              <a:spcBef>
                <a:spcPts val="1200"/>
              </a:spcBef>
              <a:spcAft>
                <a:spcPts val="0"/>
              </a:spcAft>
              <a:buSzPts val="2000"/>
              <a:buChar char="✓"/>
            </a:pPr>
            <a:r>
              <a:rPr lang="en" sz="2000">
                <a:solidFill>
                  <a:srgbClr val="000000"/>
                </a:solidFill>
              </a:rPr>
              <a:t>Reviews</a:t>
            </a:r>
            <a:endParaRPr sz="2000">
              <a:solidFill>
                <a:srgbClr val="000000"/>
              </a:solidFill>
            </a:endParaRPr>
          </a:p>
          <a:p>
            <a:pPr indent="-330200" lvl="1" marL="914400" rtl="0" algn="l">
              <a:lnSpc>
                <a:spcPct val="200000"/>
              </a:lnSpc>
              <a:spcBef>
                <a:spcPts val="0"/>
              </a:spcBef>
              <a:spcAft>
                <a:spcPts val="0"/>
              </a:spcAft>
              <a:buClr>
                <a:srgbClr val="000000"/>
              </a:buClr>
              <a:buSzPts val="1600"/>
              <a:buChar char="✗"/>
            </a:pPr>
            <a:r>
              <a:rPr lang="en" sz="1600">
                <a:solidFill>
                  <a:srgbClr val="000000"/>
                </a:solidFill>
              </a:rPr>
              <a:t>Checklist used: (Atomic, Attainable, Cohesive, Complete, Independent, Modifiable, Traceable, Unambiguous, Verifiable)</a:t>
            </a:r>
            <a:endParaRPr sz="1600">
              <a:solidFill>
                <a:srgbClr val="000000"/>
              </a:solidFill>
            </a:endParaRPr>
          </a:p>
          <a:p>
            <a:pPr indent="-355600" lvl="0" marL="457200" rtl="0" algn="l">
              <a:lnSpc>
                <a:spcPct val="200000"/>
              </a:lnSpc>
              <a:spcBef>
                <a:spcPts val="0"/>
              </a:spcBef>
              <a:spcAft>
                <a:spcPts val="0"/>
              </a:spcAft>
              <a:buSzPts val="2000"/>
              <a:buChar char="✓"/>
            </a:pPr>
            <a:r>
              <a:rPr lang="en" sz="2000">
                <a:solidFill>
                  <a:srgbClr val="000000"/>
                </a:solidFill>
              </a:rPr>
              <a:t>Test-case generation</a:t>
            </a:r>
            <a:endParaRPr sz="2000">
              <a:solidFill>
                <a:srgbClr val="000000"/>
              </a:solidFill>
            </a:endParaRPr>
          </a:p>
          <a:p>
            <a:pPr indent="-355600" lvl="0" marL="457200" rtl="0" algn="l">
              <a:lnSpc>
                <a:spcPct val="200000"/>
              </a:lnSpc>
              <a:spcBef>
                <a:spcPts val="0"/>
              </a:spcBef>
              <a:spcAft>
                <a:spcPts val="0"/>
              </a:spcAft>
              <a:buSzPts val="2000"/>
              <a:buChar char="✓"/>
            </a:pPr>
            <a:r>
              <a:rPr lang="en" sz="2000">
                <a:solidFill>
                  <a:srgbClr val="000000"/>
                </a:solidFill>
              </a:rPr>
              <a:t>Use case diagram comparison</a:t>
            </a:r>
            <a:endParaRPr sz="2000">
              <a:solidFill>
                <a:srgbClr val="000000"/>
              </a:solidFill>
            </a:endParaRPr>
          </a:p>
          <a:p>
            <a:pPr indent="-355600" lvl="0" marL="457200" rtl="0" algn="l">
              <a:lnSpc>
                <a:spcPct val="200000"/>
              </a:lnSpc>
              <a:spcBef>
                <a:spcPts val="0"/>
              </a:spcBef>
              <a:spcAft>
                <a:spcPts val="0"/>
              </a:spcAft>
              <a:buSzPts val="2000"/>
              <a:buChar char="✓"/>
            </a:pPr>
            <a:r>
              <a:rPr lang="en" sz="2000">
                <a:solidFill>
                  <a:srgbClr val="000000"/>
                </a:solidFill>
              </a:rPr>
              <a:t>GUI prototyping </a:t>
            </a:r>
            <a:endParaRPr sz="2000"/>
          </a:p>
          <a:p>
            <a:pPr indent="0" lvl="0" marL="0" rtl="0" algn="l">
              <a:spcBef>
                <a:spcPts val="1200"/>
              </a:spcBef>
              <a:spcAft>
                <a:spcPts val="0"/>
              </a:spcAft>
              <a:buNone/>
            </a:pPr>
            <a:r>
              <a:t/>
            </a:r>
            <a:endParaRPr sz="1900"/>
          </a:p>
        </p:txBody>
      </p:sp>
      <p:sp>
        <p:nvSpPr>
          <p:cNvPr id="662" name="Google Shape;662;p26"/>
          <p:cNvSpPr txBox="1"/>
          <p:nvPr>
            <p:ph type="title"/>
          </p:nvPr>
        </p:nvSpPr>
        <p:spPr>
          <a:xfrm>
            <a:off x="747925" y="225025"/>
            <a:ext cx="67398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Validation of the Requirements</a:t>
            </a:r>
            <a:endParaRPr sz="3600"/>
          </a:p>
        </p:txBody>
      </p:sp>
      <p:sp>
        <p:nvSpPr>
          <p:cNvPr id="663" name="Google Shape;663;p26"/>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64" name="Google Shape;664;p26"/>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Emanuelle</a:t>
            </a:r>
            <a:endParaRPr>
              <a:latin typeface="Dosis"/>
              <a:ea typeface="Dosis"/>
              <a:cs typeface="Dosis"/>
              <a:sym typeface="Dosi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27"/>
          <p:cNvSpPr txBox="1"/>
          <p:nvPr>
            <p:ph type="title"/>
          </p:nvPr>
        </p:nvSpPr>
        <p:spPr>
          <a:xfrm>
            <a:off x="747900" y="334625"/>
            <a:ext cx="67398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Requirement Review and Test-Case Generation Example</a:t>
            </a:r>
            <a:endParaRPr sz="3600"/>
          </a:p>
        </p:txBody>
      </p:sp>
      <p:sp>
        <p:nvSpPr>
          <p:cNvPr id="670" name="Google Shape;670;p27"/>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71" name="Google Shape;671;p27"/>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Emanuelle</a:t>
            </a:r>
            <a:endParaRPr>
              <a:latin typeface="Dosis"/>
              <a:ea typeface="Dosis"/>
              <a:cs typeface="Dosis"/>
              <a:sym typeface="Dosis"/>
            </a:endParaRPr>
          </a:p>
        </p:txBody>
      </p:sp>
      <p:graphicFrame>
        <p:nvGraphicFramePr>
          <p:cNvPr id="672" name="Google Shape;672;p27"/>
          <p:cNvGraphicFramePr/>
          <p:nvPr/>
        </p:nvGraphicFramePr>
        <p:xfrm>
          <a:off x="1303175" y="1430125"/>
          <a:ext cx="3000000" cy="3000000"/>
        </p:xfrm>
        <a:graphic>
          <a:graphicData uri="http://schemas.openxmlformats.org/drawingml/2006/table">
            <a:tbl>
              <a:tblPr>
                <a:noFill/>
                <a:tableStyleId>{ED96EDDB-BB5A-4719-B198-1BB714D3A480}</a:tableStyleId>
              </a:tblPr>
              <a:tblGrid>
                <a:gridCol w="1752600"/>
                <a:gridCol w="3876675"/>
              </a:tblGrid>
              <a:tr h="371475">
                <a:tc>
                  <a:txBody>
                    <a:bodyPr/>
                    <a:lstStyle/>
                    <a:p>
                      <a:pPr indent="0" lvl="0" marL="0" rtl="0" algn="r">
                        <a:spcBef>
                          <a:spcPts val="0"/>
                        </a:spcBef>
                        <a:spcAft>
                          <a:spcPts val="0"/>
                        </a:spcAft>
                        <a:buNone/>
                      </a:pPr>
                      <a:r>
                        <a:rPr b="1" lang="en" sz="1200">
                          <a:latin typeface="Dosis"/>
                          <a:ea typeface="Dosis"/>
                          <a:cs typeface="Dosis"/>
                          <a:sym typeface="Dosis"/>
                        </a:rPr>
                        <a:t>ID</a:t>
                      </a:r>
                      <a:endParaRPr b="1" sz="1200">
                        <a:latin typeface="Dosis"/>
                        <a:ea typeface="Dosis"/>
                        <a:cs typeface="Dosis"/>
                        <a:sym typeface="Dosis"/>
                      </a:endParaRPr>
                    </a:p>
                  </a:txBody>
                  <a:tcPr marT="63500" marB="63500" marR="63500" marL="63500">
                    <a:lnL cap="flat" cmpd="sng" w="12650">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9FC5E8"/>
                    </a:solidFill>
                  </a:tcPr>
                </a:tc>
                <a:tc>
                  <a:txBody>
                    <a:bodyPr/>
                    <a:lstStyle/>
                    <a:p>
                      <a:pPr indent="0" lvl="0" marL="0" rtl="0" algn="l">
                        <a:spcBef>
                          <a:spcPts val="0"/>
                        </a:spcBef>
                        <a:spcAft>
                          <a:spcPts val="0"/>
                        </a:spcAft>
                        <a:buNone/>
                      </a:pPr>
                      <a:r>
                        <a:rPr lang="en" sz="1200">
                          <a:latin typeface="Dosis"/>
                          <a:ea typeface="Dosis"/>
                          <a:cs typeface="Dosis"/>
                          <a:sym typeface="Dosis"/>
                        </a:rPr>
                        <a:t>FR1</a:t>
                      </a:r>
                      <a:endParaRPr sz="1200">
                        <a:latin typeface="Dosis"/>
                        <a:ea typeface="Dosis"/>
                        <a:cs typeface="Dosis"/>
                        <a:sym typeface="Dosis"/>
                      </a:endParaRPr>
                    </a:p>
                  </a:txBody>
                  <a:tcPr marT="63500" marB="63500" marR="63500" marL="63500">
                    <a:lnL cap="flat" cmpd="sng">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9FC5E8"/>
                    </a:solidFill>
                  </a:tcPr>
                </a:tc>
              </a:tr>
              <a:tr h="371475">
                <a:tc>
                  <a:txBody>
                    <a:bodyPr/>
                    <a:lstStyle/>
                    <a:p>
                      <a:pPr indent="0" lvl="0" marL="0" rtl="0" algn="r">
                        <a:spcBef>
                          <a:spcPts val="0"/>
                        </a:spcBef>
                        <a:spcAft>
                          <a:spcPts val="0"/>
                        </a:spcAft>
                        <a:buNone/>
                      </a:pPr>
                      <a:r>
                        <a:rPr b="1" lang="en" sz="1200">
                          <a:latin typeface="Dosis"/>
                          <a:ea typeface="Dosis"/>
                          <a:cs typeface="Dosis"/>
                          <a:sym typeface="Dosis"/>
                        </a:rPr>
                        <a:t>Name</a:t>
                      </a:r>
                      <a:endParaRPr b="1" sz="1200">
                        <a:latin typeface="Dosis"/>
                        <a:ea typeface="Dosis"/>
                        <a:cs typeface="Dosis"/>
                        <a:sym typeface="Dosis"/>
                      </a:endParaRPr>
                    </a:p>
                  </a:txBody>
                  <a:tcPr marT="63500" marB="63500" marR="63500" marL="63500">
                    <a:lnL cap="flat" cmpd="sng" w="12650">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Dosis"/>
                          <a:ea typeface="Dosis"/>
                          <a:cs typeface="Dosis"/>
                          <a:sym typeface="Dosis"/>
                        </a:rPr>
                        <a:t>A Guest Can Create Account</a:t>
                      </a:r>
                      <a:endParaRPr sz="1200">
                        <a:latin typeface="Dosis"/>
                        <a:ea typeface="Dosis"/>
                        <a:cs typeface="Dosis"/>
                        <a:sym typeface="Dosis"/>
                      </a:endParaRPr>
                    </a:p>
                  </a:txBody>
                  <a:tcPr marT="63500" marB="63500" marR="63500" marL="63500">
                    <a:lnL cap="flat" cmpd="sng">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r>
              <a:tr h="270500">
                <a:tc>
                  <a:txBody>
                    <a:bodyPr/>
                    <a:lstStyle/>
                    <a:p>
                      <a:pPr indent="0" lvl="0" marL="0" rtl="0" algn="r">
                        <a:spcBef>
                          <a:spcPts val="0"/>
                        </a:spcBef>
                        <a:spcAft>
                          <a:spcPts val="0"/>
                        </a:spcAft>
                        <a:buNone/>
                      </a:pPr>
                      <a:r>
                        <a:rPr b="1" lang="en" sz="1200">
                          <a:latin typeface="Dosis"/>
                          <a:ea typeface="Dosis"/>
                          <a:cs typeface="Dosis"/>
                          <a:sym typeface="Dosis"/>
                        </a:rPr>
                        <a:t>Issues Identified</a:t>
                      </a:r>
                      <a:endParaRPr b="1" sz="1200">
                        <a:latin typeface="Dosis"/>
                        <a:ea typeface="Dosis"/>
                        <a:cs typeface="Dosis"/>
                        <a:sym typeface="Dosis"/>
                      </a:endParaRPr>
                    </a:p>
                  </a:txBody>
                  <a:tcPr marT="63500" marB="63500" marR="63500" marL="63500">
                    <a:lnL cap="flat" cmpd="sng" w="12650">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Dosis"/>
                          <a:ea typeface="Dosis"/>
                          <a:cs typeface="Dosis"/>
                          <a:sym typeface="Dosis"/>
                        </a:rPr>
                        <a:t>Completeness, Traceability</a:t>
                      </a:r>
                      <a:endParaRPr sz="1200">
                        <a:latin typeface="Dosis"/>
                        <a:ea typeface="Dosis"/>
                        <a:cs typeface="Dosis"/>
                        <a:sym typeface="Dosis"/>
                      </a:endParaRPr>
                    </a:p>
                  </a:txBody>
                  <a:tcPr marT="63500" marB="63500" marR="63500" marL="63500">
                    <a:lnL cap="flat" cmpd="sng">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r>
              <a:tr h="307975">
                <a:tc>
                  <a:txBody>
                    <a:bodyPr/>
                    <a:lstStyle/>
                    <a:p>
                      <a:pPr indent="0" lvl="0" marL="0" rtl="0" algn="r">
                        <a:spcBef>
                          <a:spcPts val="0"/>
                        </a:spcBef>
                        <a:spcAft>
                          <a:spcPts val="0"/>
                        </a:spcAft>
                        <a:buNone/>
                      </a:pPr>
                      <a:r>
                        <a:rPr b="1" lang="en" sz="1200">
                          <a:latin typeface="Dosis"/>
                          <a:ea typeface="Dosis"/>
                          <a:cs typeface="Dosis"/>
                          <a:sym typeface="Dosis"/>
                        </a:rPr>
                        <a:t>Improved Requirement</a:t>
                      </a:r>
                      <a:endParaRPr b="1" sz="1200">
                        <a:latin typeface="Dosis"/>
                        <a:ea typeface="Dosis"/>
                        <a:cs typeface="Dosis"/>
                        <a:sym typeface="Dosis"/>
                      </a:endParaRPr>
                    </a:p>
                  </a:txBody>
                  <a:tcPr marT="63500" marB="63500" marR="63500" marL="63500">
                    <a:lnL cap="flat" cmpd="sng" w="12650">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Dosis"/>
                          <a:ea typeface="Dosis"/>
                          <a:cs typeface="Dosis"/>
                          <a:sym typeface="Dosis"/>
                        </a:rPr>
                        <a:t>A guest shall be able to create a student or tutor account.</a:t>
                      </a:r>
                      <a:endParaRPr sz="1200">
                        <a:latin typeface="Dosis"/>
                        <a:ea typeface="Dosis"/>
                        <a:cs typeface="Dosis"/>
                        <a:sym typeface="Dosis"/>
                      </a:endParaRPr>
                    </a:p>
                  </a:txBody>
                  <a:tcPr marT="63500" marB="63500" marR="63500" marL="63500">
                    <a:lnL cap="flat" cmpd="sng">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r>
              <a:tr h="307975">
                <a:tc rowSpan="2">
                  <a:txBody>
                    <a:bodyPr/>
                    <a:lstStyle/>
                    <a:p>
                      <a:pPr indent="0" lvl="0" marL="0" rtl="0" algn="r">
                        <a:spcBef>
                          <a:spcPts val="0"/>
                        </a:spcBef>
                        <a:spcAft>
                          <a:spcPts val="0"/>
                        </a:spcAft>
                        <a:buNone/>
                      </a:pPr>
                      <a:r>
                        <a:rPr b="1" lang="en" sz="1200">
                          <a:latin typeface="Dosis"/>
                          <a:ea typeface="Dosis"/>
                          <a:cs typeface="Dosis"/>
                          <a:sym typeface="Dosis"/>
                        </a:rPr>
                        <a:t>Test Cases</a:t>
                      </a:r>
                      <a:endParaRPr b="1" sz="1200">
                        <a:latin typeface="Dosis"/>
                        <a:ea typeface="Dosis"/>
                        <a:cs typeface="Dosis"/>
                        <a:sym typeface="Dosis"/>
                      </a:endParaRPr>
                    </a:p>
                  </a:txBody>
                  <a:tcPr marT="63500" marB="63500" marR="63500" marL="63500">
                    <a:lnL cap="flat" cmpd="sng" w="12650">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latin typeface="Dosis"/>
                          <a:ea typeface="Dosis"/>
                          <a:cs typeface="Dosis"/>
                          <a:sym typeface="Dosis"/>
                        </a:rPr>
                        <a:t>·   Register as a student.</a:t>
                      </a:r>
                      <a:endParaRPr sz="1200">
                        <a:latin typeface="Dosis"/>
                        <a:ea typeface="Dosis"/>
                        <a:cs typeface="Dosis"/>
                        <a:sym typeface="Dosis"/>
                      </a:endParaRPr>
                    </a:p>
                    <a:p>
                      <a:pPr indent="0" lvl="0" marL="0" rtl="0" algn="l">
                        <a:lnSpc>
                          <a:spcPct val="115000"/>
                        </a:lnSpc>
                        <a:spcBef>
                          <a:spcPts val="0"/>
                        </a:spcBef>
                        <a:spcAft>
                          <a:spcPts val="0"/>
                        </a:spcAft>
                        <a:buNone/>
                      </a:pPr>
                      <a:r>
                        <a:rPr lang="en" sz="1200">
                          <a:latin typeface="Dosis"/>
                          <a:ea typeface="Dosis"/>
                          <a:cs typeface="Dosis"/>
                          <a:sym typeface="Dosis"/>
                        </a:rPr>
                        <a:t>·   Log in with the newly created account.</a:t>
                      </a:r>
                      <a:endParaRPr sz="1200">
                        <a:latin typeface="Dosis"/>
                        <a:ea typeface="Dosis"/>
                        <a:cs typeface="Dosis"/>
                        <a:sym typeface="Dosis"/>
                      </a:endParaRPr>
                    </a:p>
                    <a:p>
                      <a:pPr indent="0" lvl="0" marL="0" rtl="0" algn="l">
                        <a:lnSpc>
                          <a:spcPct val="115000"/>
                        </a:lnSpc>
                        <a:spcBef>
                          <a:spcPts val="0"/>
                        </a:spcBef>
                        <a:spcAft>
                          <a:spcPts val="0"/>
                        </a:spcAft>
                        <a:buNone/>
                      </a:pPr>
                      <a:r>
                        <a:rPr lang="en" sz="1200">
                          <a:latin typeface="Dosis"/>
                          <a:ea typeface="Dosis"/>
                          <a:cs typeface="Dosis"/>
                          <a:sym typeface="Dosis"/>
                        </a:rPr>
                        <a:t>·   Verify that the account can access only its respective </a:t>
                      </a:r>
                      <a:endParaRPr sz="1200">
                        <a:latin typeface="Dosis"/>
                        <a:ea typeface="Dosis"/>
                        <a:cs typeface="Dosis"/>
                        <a:sym typeface="Dosis"/>
                      </a:endParaRPr>
                    </a:p>
                    <a:p>
                      <a:pPr indent="0" lvl="0" marL="0" rtl="0" algn="l">
                        <a:lnSpc>
                          <a:spcPct val="115000"/>
                        </a:lnSpc>
                        <a:spcBef>
                          <a:spcPts val="0"/>
                        </a:spcBef>
                        <a:spcAft>
                          <a:spcPts val="0"/>
                        </a:spcAft>
                        <a:buNone/>
                      </a:pPr>
                      <a:r>
                        <a:rPr lang="en" sz="1200">
                          <a:latin typeface="Dosis"/>
                          <a:ea typeface="Dosis"/>
                          <a:cs typeface="Dosis"/>
                          <a:sym typeface="Dosis"/>
                        </a:rPr>
                        <a:t>   features.</a:t>
                      </a:r>
                      <a:endParaRPr sz="1200">
                        <a:latin typeface="Dosis"/>
                        <a:ea typeface="Dosis"/>
                        <a:cs typeface="Dosis"/>
                        <a:sym typeface="Dosis"/>
                      </a:endParaRPr>
                    </a:p>
                  </a:txBody>
                  <a:tcPr marT="63500" marB="63500" marR="63500" marL="63500">
                    <a:lnL cap="flat" cmpd="sng">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r>
              <a:tr h="307975">
                <a:tc vMerge="1"/>
                <a:tc>
                  <a:txBody>
                    <a:bodyPr/>
                    <a:lstStyle/>
                    <a:p>
                      <a:pPr indent="0" lvl="0" marL="0" rtl="0" algn="l">
                        <a:lnSpc>
                          <a:spcPct val="115000"/>
                        </a:lnSpc>
                        <a:spcBef>
                          <a:spcPts val="0"/>
                        </a:spcBef>
                        <a:spcAft>
                          <a:spcPts val="0"/>
                        </a:spcAft>
                        <a:buNone/>
                      </a:pPr>
                      <a:r>
                        <a:rPr lang="en" sz="1200">
                          <a:latin typeface="Dosis"/>
                          <a:ea typeface="Dosis"/>
                          <a:cs typeface="Dosis"/>
                          <a:sym typeface="Dosis"/>
                        </a:rPr>
                        <a:t>·   Register as a tutor.</a:t>
                      </a:r>
                      <a:endParaRPr sz="1200">
                        <a:latin typeface="Dosis"/>
                        <a:ea typeface="Dosis"/>
                        <a:cs typeface="Dosis"/>
                        <a:sym typeface="Dosis"/>
                      </a:endParaRPr>
                    </a:p>
                    <a:p>
                      <a:pPr indent="0" lvl="0" marL="0" rtl="0" algn="l">
                        <a:lnSpc>
                          <a:spcPct val="115000"/>
                        </a:lnSpc>
                        <a:spcBef>
                          <a:spcPts val="0"/>
                        </a:spcBef>
                        <a:spcAft>
                          <a:spcPts val="0"/>
                        </a:spcAft>
                        <a:buNone/>
                      </a:pPr>
                      <a:r>
                        <a:rPr lang="en" sz="1200">
                          <a:latin typeface="Dosis"/>
                          <a:ea typeface="Dosis"/>
                          <a:cs typeface="Dosis"/>
                          <a:sym typeface="Dosis"/>
                        </a:rPr>
                        <a:t>·   Log in with the newly created account.</a:t>
                      </a:r>
                      <a:endParaRPr sz="1200">
                        <a:latin typeface="Dosis"/>
                        <a:ea typeface="Dosis"/>
                        <a:cs typeface="Dosis"/>
                        <a:sym typeface="Dosis"/>
                      </a:endParaRPr>
                    </a:p>
                    <a:p>
                      <a:pPr indent="0" lvl="0" marL="0" rtl="0" algn="l">
                        <a:lnSpc>
                          <a:spcPct val="115000"/>
                        </a:lnSpc>
                        <a:spcBef>
                          <a:spcPts val="0"/>
                        </a:spcBef>
                        <a:spcAft>
                          <a:spcPts val="0"/>
                        </a:spcAft>
                        <a:buNone/>
                      </a:pPr>
                      <a:r>
                        <a:rPr lang="en" sz="1200">
                          <a:latin typeface="Dosis"/>
                          <a:ea typeface="Dosis"/>
                          <a:cs typeface="Dosis"/>
                          <a:sym typeface="Dosis"/>
                        </a:rPr>
                        <a:t>·   Verify that the account can access only its respective </a:t>
                      </a:r>
                      <a:endParaRPr sz="1200">
                        <a:latin typeface="Dosis"/>
                        <a:ea typeface="Dosis"/>
                        <a:cs typeface="Dosis"/>
                        <a:sym typeface="Dosis"/>
                      </a:endParaRPr>
                    </a:p>
                    <a:p>
                      <a:pPr indent="0" lvl="0" marL="0" rtl="0" algn="l">
                        <a:lnSpc>
                          <a:spcPct val="115000"/>
                        </a:lnSpc>
                        <a:spcBef>
                          <a:spcPts val="0"/>
                        </a:spcBef>
                        <a:spcAft>
                          <a:spcPts val="0"/>
                        </a:spcAft>
                        <a:buNone/>
                      </a:pPr>
                      <a:r>
                        <a:rPr lang="en" sz="1200">
                          <a:latin typeface="Dosis"/>
                          <a:ea typeface="Dosis"/>
                          <a:cs typeface="Dosis"/>
                          <a:sym typeface="Dosis"/>
                        </a:rPr>
                        <a:t>   features.</a:t>
                      </a:r>
                      <a:endParaRPr sz="1200">
                        <a:latin typeface="Dosis"/>
                        <a:ea typeface="Dosis"/>
                        <a:cs typeface="Dosis"/>
                        <a:sym typeface="Dosis"/>
                      </a:endParaRPr>
                    </a:p>
                  </a:txBody>
                  <a:tcPr marT="63500" marB="63500" marR="63500" marL="63500">
                    <a:lnL cap="flat" cmpd="sng">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sp>
        <p:nvSpPr>
          <p:cNvPr id="677" name="Google Shape;677;p28"/>
          <p:cNvSpPr txBox="1"/>
          <p:nvPr>
            <p:ph type="ctrTitle"/>
          </p:nvPr>
        </p:nvSpPr>
        <p:spPr>
          <a:xfrm>
            <a:off x="2521149" y="1661750"/>
            <a:ext cx="5991300" cy="1159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GUI </a:t>
            </a:r>
            <a:endParaRPr/>
          </a:p>
        </p:txBody>
      </p:sp>
      <p:sp>
        <p:nvSpPr>
          <p:cNvPr id="678" name="Google Shape;678;p28"/>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Dosis"/>
              <a:ea typeface="Dosis"/>
              <a:cs typeface="Dosis"/>
              <a:sym typeface="Dosi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sp>
        <p:nvSpPr>
          <p:cNvPr id="683" name="Google Shape;683;p29"/>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Demo of StudyBuddies E-Learning Platform</a:t>
            </a:r>
            <a:endParaRPr sz="2800"/>
          </a:p>
        </p:txBody>
      </p:sp>
      <p:sp>
        <p:nvSpPr>
          <p:cNvPr id="684" name="Google Shape;684;p29"/>
          <p:cNvSpPr txBox="1"/>
          <p:nvPr>
            <p:ph idx="1" type="body"/>
          </p:nvPr>
        </p:nvSpPr>
        <p:spPr>
          <a:xfrm>
            <a:off x="747925" y="1302837"/>
            <a:ext cx="6140400" cy="3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rgbClr val="000000"/>
              </a:solidFill>
              <a:highlight>
                <a:srgbClr val="FFFF00"/>
              </a:highlight>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685" name="Google Shape;685;p29"/>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86" name="Google Shape;686;p29"/>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Emanuelle</a:t>
            </a:r>
            <a:endParaRPr>
              <a:latin typeface="Dosis"/>
              <a:ea typeface="Dosis"/>
              <a:cs typeface="Dosis"/>
              <a:sym typeface="Dosis"/>
            </a:endParaRPr>
          </a:p>
        </p:txBody>
      </p:sp>
      <p:pic>
        <p:nvPicPr>
          <p:cNvPr id="687" name="Google Shape;687;p29" title="SOEN342.mov">
            <a:hlinkClick r:id="rId3"/>
          </p:cNvPr>
          <p:cNvPicPr preferRelativeResize="0"/>
          <p:nvPr/>
        </p:nvPicPr>
        <p:blipFill>
          <a:blip r:embed="rId4">
            <a:alphaModFix/>
          </a:blip>
          <a:stretch>
            <a:fillRect/>
          </a:stretch>
        </p:blipFill>
        <p:spPr>
          <a:xfrm>
            <a:off x="978750" y="1302825"/>
            <a:ext cx="5942525" cy="3610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7"/>
                                        </p:tgtEl>
                                        <p:attrNameLst>
                                          <p:attrName>style.visibility</p:attrName>
                                        </p:attrNameLst>
                                      </p:cBhvr>
                                      <p:to>
                                        <p:strVal val="visible"/>
                                      </p:to>
                                    </p:set>
                                    <p:animEffect filter="fade" transition="in">
                                      <p:cBhvr>
                                        <p:cTn dur="1000"/>
                                        <p:tgtEl>
                                          <p:spTgt spid="6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30"/>
          <p:cNvSpPr txBox="1"/>
          <p:nvPr>
            <p:ph type="title"/>
          </p:nvPr>
        </p:nvSpPr>
        <p:spPr>
          <a:xfrm>
            <a:off x="747925" y="225025"/>
            <a:ext cx="64530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Change Management Example</a:t>
            </a:r>
            <a:endParaRPr sz="3600"/>
          </a:p>
        </p:txBody>
      </p:sp>
      <p:sp>
        <p:nvSpPr>
          <p:cNvPr id="693" name="Google Shape;693;p30"/>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94" name="Google Shape;694;p30"/>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NAME</a:t>
            </a:r>
            <a:endParaRPr>
              <a:latin typeface="Dosis"/>
              <a:ea typeface="Dosis"/>
              <a:cs typeface="Dosis"/>
              <a:sym typeface="Dosis"/>
            </a:endParaRPr>
          </a:p>
        </p:txBody>
      </p:sp>
      <p:graphicFrame>
        <p:nvGraphicFramePr>
          <p:cNvPr id="695" name="Google Shape;695;p30"/>
          <p:cNvGraphicFramePr/>
          <p:nvPr/>
        </p:nvGraphicFramePr>
        <p:xfrm>
          <a:off x="1002625" y="1299950"/>
          <a:ext cx="3000000" cy="3000000"/>
        </p:xfrm>
        <a:graphic>
          <a:graphicData uri="http://schemas.openxmlformats.org/drawingml/2006/table">
            <a:tbl>
              <a:tblPr>
                <a:noFill/>
                <a:tableStyleId>{A57BE484-CFAE-4A3C-8934-D92907F1DFCD}</a:tableStyleId>
              </a:tblPr>
              <a:tblGrid>
                <a:gridCol w="2714625"/>
                <a:gridCol w="3228975"/>
              </a:tblGrid>
              <a:tr h="171450">
                <a:tc>
                  <a:txBody>
                    <a:bodyPr/>
                    <a:lstStyle/>
                    <a:p>
                      <a:pPr indent="0" lvl="0" marL="0" rtl="0" algn="ctr">
                        <a:lnSpc>
                          <a:spcPct val="115000"/>
                        </a:lnSpc>
                        <a:spcBef>
                          <a:spcPts val="200"/>
                        </a:spcBef>
                        <a:spcAft>
                          <a:spcPts val="200"/>
                        </a:spcAft>
                        <a:buNone/>
                      </a:pPr>
                      <a:r>
                        <a:rPr b="1" lang="en" sz="1200">
                          <a:latin typeface="Dosis"/>
                          <a:ea typeface="Dosis"/>
                          <a:cs typeface="Dosis"/>
                          <a:sym typeface="Dosis"/>
                        </a:rPr>
                        <a:t>Element </a:t>
                      </a:r>
                      <a:endParaRPr b="1" sz="1200">
                        <a:latin typeface="Dosis"/>
                        <a:ea typeface="Dosis"/>
                        <a:cs typeface="Dosis"/>
                        <a:sym typeface="Dosis"/>
                      </a:endParaRPr>
                    </a:p>
                  </a:txBody>
                  <a:tcPr marT="0" marB="0" marR="0" marL="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a:txBody>
                    <a:bodyPr/>
                    <a:lstStyle/>
                    <a:p>
                      <a:pPr indent="0" lvl="0" marL="0" rtl="0" algn="ctr">
                        <a:lnSpc>
                          <a:spcPct val="115000"/>
                        </a:lnSpc>
                        <a:spcBef>
                          <a:spcPts val="200"/>
                        </a:spcBef>
                        <a:spcAft>
                          <a:spcPts val="200"/>
                        </a:spcAft>
                        <a:buNone/>
                      </a:pPr>
                      <a:r>
                        <a:rPr b="1" lang="en" sz="1200">
                          <a:latin typeface="Dosis"/>
                          <a:ea typeface="Dosis"/>
                          <a:cs typeface="Dosis"/>
                          <a:sym typeface="Dosis"/>
                        </a:rPr>
                        <a:t>Description </a:t>
                      </a:r>
                      <a:endParaRPr b="1" sz="1200">
                        <a:latin typeface="Dosis"/>
                        <a:ea typeface="Dosis"/>
                        <a:cs typeface="Dosis"/>
                        <a:sym typeface="Dosis"/>
                      </a:endParaRPr>
                    </a:p>
                  </a:txBody>
                  <a:tcPr marT="0" marB="0" marR="0" marL="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r>
              <a:tr h="228600">
                <a:tc>
                  <a:txBody>
                    <a:bodyPr/>
                    <a:lstStyle/>
                    <a:p>
                      <a:pPr indent="0" lvl="0" marL="0" rtl="0" algn="ctr">
                        <a:lnSpc>
                          <a:spcPct val="115000"/>
                        </a:lnSpc>
                        <a:spcBef>
                          <a:spcPts val="200"/>
                        </a:spcBef>
                        <a:spcAft>
                          <a:spcPts val="200"/>
                        </a:spcAft>
                        <a:buNone/>
                      </a:pPr>
                      <a:r>
                        <a:rPr b="1" lang="en" sz="1200">
                          <a:latin typeface="Dosis"/>
                          <a:ea typeface="Dosis"/>
                          <a:cs typeface="Dosis"/>
                          <a:sym typeface="Dosis"/>
                        </a:rPr>
                        <a:t>CR# </a:t>
                      </a:r>
                      <a:endParaRPr b="1" sz="1200">
                        <a:latin typeface="Dosis"/>
                        <a:ea typeface="Dosis"/>
                        <a:cs typeface="Dosis"/>
                        <a:sym typeface="Dosis"/>
                      </a:endParaRPr>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200"/>
                        </a:spcBef>
                        <a:spcAft>
                          <a:spcPts val="200"/>
                        </a:spcAft>
                        <a:buNone/>
                      </a:pPr>
                      <a:r>
                        <a:rPr lang="en" sz="1200">
                          <a:latin typeface="Dosis"/>
                          <a:ea typeface="Dosis"/>
                          <a:cs typeface="Dosis"/>
                          <a:sym typeface="Dosis"/>
                        </a:rPr>
                        <a:t>[CR007]  </a:t>
                      </a:r>
                      <a:endParaRPr sz="1200">
                        <a:latin typeface="Dosis"/>
                        <a:ea typeface="Dosis"/>
                        <a:cs typeface="Dosis"/>
                        <a:sym typeface="Dosis"/>
                      </a:endParaRPr>
                    </a:p>
                  </a:txBody>
                  <a:tcPr marT="0" marB="0" marR="0" marL="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rtl="0" algn="ctr">
                        <a:lnSpc>
                          <a:spcPct val="115000"/>
                        </a:lnSpc>
                        <a:spcBef>
                          <a:spcPts val="200"/>
                        </a:spcBef>
                        <a:spcAft>
                          <a:spcPts val="200"/>
                        </a:spcAft>
                        <a:buNone/>
                      </a:pPr>
                      <a:r>
                        <a:rPr b="1" lang="en" sz="1200">
                          <a:latin typeface="Dosis"/>
                          <a:ea typeface="Dosis"/>
                          <a:cs typeface="Dosis"/>
                          <a:sym typeface="Dosis"/>
                        </a:rPr>
                        <a:t>Title </a:t>
                      </a:r>
                      <a:endParaRPr b="1" sz="1200">
                        <a:latin typeface="Dosis"/>
                        <a:ea typeface="Dosis"/>
                        <a:cs typeface="Dosis"/>
                        <a:sym typeface="Dosis"/>
                      </a:endParaRPr>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200"/>
                        </a:spcBef>
                        <a:spcAft>
                          <a:spcPts val="200"/>
                        </a:spcAft>
                        <a:buNone/>
                      </a:pPr>
                      <a:r>
                        <a:rPr lang="en" sz="1200">
                          <a:latin typeface="Dosis"/>
                          <a:ea typeface="Dosis"/>
                          <a:cs typeface="Dosis"/>
                          <a:sym typeface="Dosis"/>
                        </a:rPr>
                        <a:t>Tutors' Personal UI Homepage </a:t>
                      </a:r>
                      <a:endParaRPr sz="1200">
                        <a:latin typeface="Dosis"/>
                        <a:ea typeface="Dosis"/>
                        <a:cs typeface="Dosis"/>
                        <a:sym typeface="Dosis"/>
                      </a:endParaRPr>
                    </a:p>
                  </a:txBody>
                  <a:tcPr marT="0" marB="0" marR="0" marL="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285875">
                <a:tc>
                  <a:txBody>
                    <a:bodyPr/>
                    <a:lstStyle/>
                    <a:p>
                      <a:pPr indent="0" lvl="0" marL="0" rtl="0" algn="ctr">
                        <a:lnSpc>
                          <a:spcPct val="115000"/>
                        </a:lnSpc>
                        <a:spcBef>
                          <a:spcPts val="200"/>
                        </a:spcBef>
                        <a:spcAft>
                          <a:spcPts val="200"/>
                        </a:spcAft>
                        <a:buNone/>
                      </a:pPr>
                      <a:r>
                        <a:rPr b="1" lang="en" sz="1200">
                          <a:latin typeface="Dosis"/>
                          <a:ea typeface="Dosis"/>
                          <a:cs typeface="Dosis"/>
                          <a:sym typeface="Dosis"/>
                        </a:rPr>
                        <a:t>Description </a:t>
                      </a:r>
                      <a:endParaRPr b="1" sz="1200">
                        <a:latin typeface="Dosis"/>
                        <a:ea typeface="Dosis"/>
                        <a:cs typeface="Dosis"/>
                        <a:sym typeface="Dosis"/>
                      </a:endParaRPr>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200"/>
                        </a:spcBef>
                        <a:spcAft>
                          <a:spcPts val="200"/>
                        </a:spcAft>
                        <a:buNone/>
                      </a:pPr>
                      <a:r>
                        <a:rPr lang="en" sz="1200">
                          <a:latin typeface="Dosis"/>
                          <a:ea typeface="Dosis"/>
                          <a:cs typeface="Dosis"/>
                          <a:sym typeface="Dosis"/>
                        </a:rPr>
                        <a:t>Tutors will now be able to create a heavily customizable homepage to which Students and Parents can access. The feature will allow Tutors to modify UI elements, add pictures, videos and interactive UI elements. This change is designed to improve tutor marketability as professionally designed UI will clearly indicate tutor dedication and effort.  </a:t>
                      </a:r>
                      <a:endParaRPr sz="1200">
                        <a:latin typeface="Dosis"/>
                        <a:ea typeface="Dosis"/>
                        <a:cs typeface="Dosis"/>
                        <a:sym typeface="Dosis"/>
                      </a:endParaRPr>
                    </a:p>
                  </a:txBody>
                  <a:tcPr marT="0" marB="0" marR="0" marL="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90500">
                <a:tc>
                  <a:txBody>
                    <a:bodyPr/>
                    <a:lstStyle/>
                    <a:p>
                      <a:pPr indent="0" lvl="0" marL="0" rtl="0" algn="ctr">
                        <a:lnSpc>
                          <a:spcPct val="115000"/>
                        </a:lnSpc>
                        <a:spcBef>
                          <a:spcPts val="200"/>
                        </a:spcBef>
                        <a:spcAft>
                          <a:spcPts val="200"/>
                        </a:spcAft>
                        <a:buNone/>
                      </a:pPr>
                      <a:r>
                        <a:rPr b="1" lang="en" sz="1200">
                          <a:latin typeface="Dosis"/>
                          <a:ea typeface="Dosis"/>
                          <a:cs typeface="Dosis"/>
                          <a:sym typeface="Dosis"/>
                        </a:rPr>
                        <a:t>Type of CR </a:t>
                      </a:r>
                      <a:endParaRPr b="1" sz="1200">
                        <a:latin typeface="Dosis"/>
                        <a:ea typeface="Dosis"/>
                        <a:cs typeface="Dosis"/>
                        <a:sym typeface="Dosis"/>
                      </a:endParaRPr>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200"/>
                        </a:spcBef>
                        <a:spcAft>
                          <a:spcPts val="200"/>
                        </a:spcAft>
                        <a:buNone/>
                      </a:pPr>
                      <a:r>
                        <a:rPr lang="en" sz="1200">
                          <a:latin typeface="Dosis"/>
                          <a:ea typeface="Dosis"/>
                          <a:cs typeface="Dosis"/>
                          <a:sym typeface="Dosis"/>
                        </a:rPr>
                        <a:t>New Feature  </a:t>
                      </a:r>
                      <a:endParaRPr sz="1200">
                        <a:latin typeface="Dosis"/>
                        <a:ea typeface="Dosis"/>
                        <a:cs typeface="Dosis"/>
                        <a:sym typeface="Dosis"/>
                      </a:endParaRPr>
                    </a:p>
                  </a:txBody>
                  <a:tcPr marT="0" marB="0" marR="0" marL="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485775">
                <a:tc>
                  <a:txBody>
                    <a:bodyPr/>
                    <a:lstStyle/>
                    <a:p>
                      <a:pPr indent="0" lvl="0" marL="0" rtl="0" algn="ctr">
                        <a:lnSpc>
                          <a:spcPct val="115000"/>
                        </a:lnSpc>
                        <a:spcBef>
                          <a:spcPts val="200"/>
                        </a:spcBef>
                        <a:spcAft>
                          <a:spcPts val="200"/>
                        </a:spcAft>
                        <a:buNone/>
                      </a:pPr>
                      <a:r>
                        <a:rPr b="1" lang="en" sz="1200">
                          <a:latin typeface="Dosis"/>
                          <a:ea typeface="Dosis"/>
                          <a:cs typeface="Dosis"/>
                          <a:sym typeface="Dosis"/>
                        </a:rPr>
                        <a:t>Artifacts Impacted </a:t>
                      </a:r>
                      <a:endParaRPr b="1" sz="1200">
                        <a:latin typeface="Dosis"/>
                        <a:ea typeface="Dosis"/>
                        <a:cs typeface="Dosis"/>
                        <a:sym typeface="Dosis"/>
                      </a:endParaRPr>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200"/>
                        </a:spcBef>
                        <a:spcAft>
                          <a:spcPts val="200"/>
                        </a:spcAft>
                        <a:buNone/>
                      </a:pPr>
                      <a:r>
                        <a:rPr lang="en" sz="1200">
                          <a:latin typeface="Dosis"/>
                          <a:ea typeface="Dosis"/>
                          <a:cs typeface="Dosis"/>
                          <a:sym typeface="Dosis"/>
                        </a:rPr>
                        <a:t>Software Engineers and Developers resources. Change affecting user interface.  </a:t>
                      </a:r>
                      <a:endParaRPr sz="1200">
                        <a:latin typeface="Dosis"/>
                        <a:ea typeface="Dosis"/>
                        <a:cs typeface="Dosis"/>
                        <a:sym typeface="Dosis"/>
                      </a:endParaRPr>
                    </a:p>
                  </a:txBody>
                  <a:tcPr marT="0" marB="0" marR="0" marL="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47650">
                <a:tc>
                  <a:txBody>
                    <a:bodyPr/>
                    <a:lstStyle/>
                    <a:p>
                      <a:pPr indent="0" lvl="0" marL="0" rtl="0" algn="ctr">
                        <a:lnSpc>
                          <a:spcPct val="115000"/>
                        </a:lnSpc>
                        <a:spcBef>
                          <a:spcPts val="200"/>
                        </a:spcBef>
                        <a:spcAft>
                          <a:spcPts val="200"/>
                        </a:spcAft>
                        <a:buNone/>
                      </a:pPr>
                      <a:r>
                        <a:rPr b="1" lang="en" sz="1200">
                          <a:latin typeface="Dosis"/>
                          <a:ea typeface="Dosis"/>
                          <a:cs typeface="Dosis"/>
                          <a:sym typeface="Dosis"/>
                        </a:rPr>
                        <a:t>Importance of the CR </a:t>
                      </a:r>
                      <a:endParaRPr b="1" sz="1200">
                        <a:latin typeface="Dosis"/>
                        <a:ea typeface="Dosis"/>
                        <a:cs typeface="Dosis"/>
                        <a:sym typeface="Dosis"/>
                      </a:endParaRPr>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200"/>
                        </a:spcBef>
                        <a:spcAft>
                          <a:spcPts val="200"/>
                        </a:spcAft>
                        <a:buNone/>
                      </a:pPr>
                      <a:r>
                        <a:rPr lang="en" sz="1200">
                          <a:latin typeface="Dosis"/>
                          <a:ea typeface="Dosis"/>
                          <a:cs typeface="Dosis"/>
                          <a:sym typeface="Dosis"/>
                        </a:rPr>
                        <a:t>Low  </a:t>
                      </a:r>
                      <a:endParaRPr sz="1200">
                        <a:latin typeface="Dosis"/>
                        <a:ea typeface="Dosis"/>
                        <a:cs typeface="Dosis"/>
                        <a:sym typeface="Dosis"/>
                      </a:endParaRPr>
                    </a:p>
                  </a:txBody>
                  <a:tcPr marT="0" marB="0" marR="0" marL="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57075">
                <a:tc>
                  <a:txBody>
                    <a:bodyPr/>
                    <a:lstStyle/>
                    <a:p>
                      <a:pPr indent="0" lvl="0" marL="0" rtl="0" algn="ctr">
                        <a:lnSpc>
                          <a:spcPct val="115000"/>
                        </a:lnSpc>
                        <a:spcBef>
                          <a:spcPts val="200"/>
                        </a:spcBef>
                        <a:spcAft>
                          <a:spcPts val="200"/>
                        </a:spcAft>
                        <a:buNone/>
                      </a:pPr>
                      <a:r>
                        <a:rPr b="1" lang="en" sz="1200">
                          <a:latin typeface="Dosis"/>
                          <a:ea typeface="Dosis"/>
                          <a:cs typeface="Dosis"/>
                          <a:sym typeface="Dosis"/>
                        </a:rPr>
                        <a:t>Status </a:t>
                      </a:r>
                      <a:endParaRPr b="1" sz="1200">
                        <a:latin typeface="Dosis"/>
                        <a:ea typeface="Dosis"/>
                        <a:cs typeface="Dosis"/>
                        <a:sym typeface="Dosis"/>
                      </a:endParaRPr>
                    </a:p>
                  </a:txBody>
                  <a:tcPr marT="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200"/>
                        </a:spcBef>
                        <a:spcAft>
                          <a:spcPts val="200"/>
                        </a:spcAft>
                        <a:buNone/>
                      </a:pPr>
                      <a:r>
                        <a:rPr lang="en" sz="1200">
                          <a:latin typeface="Dosis"/>
                          <a:ea typeface="Dosis"/>
                          <a:cs typeface="Dosis"/>
                          <a:sym typeface="Dosis"/>
                        </a:rPr>
                        <a:t>Open </a:t>
                      </a:r>
                      <a:endParaRPr sz="1200">
                        <a:latin typeface="Dosis"/>
                        <a:ea typeface="Dosis"/>
                        <a:cs typeface="Dosis"/>
                        <a:sym typeface="Dosis"/>
                      </a:endParaRPr>
                    </a:p>
                  </a:txBody>
                  <a:tcPr marT="0" marB="0" marR="0" marL="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13"/>
          <p:cNvSpPr txBox="1"/>
          <p:nvPr>
            <p:ph type="title"/>
          </p:nvPr>
        </p:nvSpPr>
        <p:spPr>
          <a:xfrm>
            <a:off x="762525" y="225025"/>
            <a:ext cx="6140400" cy="857400"/>
          </a:xfrm>
          <a:prstGeom prst="rect">
            <a:avLst/>
          </a:prstGeom>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600"/>
              <a:t>Team Presentation</a:t>
            </a:r>
            <a:endParaRPr sz="3600"/>
          </a:p>
        </p:txBody>
      </p:sp>
      <p:sp>
        <p:nvSpPr>
          <p:cNvPr id="532" name="Google Shape;532;p13"/>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33" name="Google Shape;533;p13"/>
          <p:cNvSpPr txBox="1"/>
          <p:nvPr/>
        </p:nvSpPr>
        <p:spPr>
          <a:xfrm>
            <a:off x="455200" y="2657325"/>
            <a:ext cx="1367400" cy="674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Dosis"/>
                <a:ea typeface="Dosis"/>
                <a:cs typeface="Dosis"/>
                <a:sym typeface="Dosis"/>
              </a:rPr>
              <a:t>Yulia Kosharych</a:t>
            </a:r>
            <a:endParaRPr sz="800">
              <a:solidFill>
                <a:schemeClr val="dk2"/>
              </a:solidFill>
              <a:latin typeface="Dosis"/>
              <a:ea typeface="Dosis"/>
              <a:cs typeface="Dosis"/>
              <a:sym typeface="Dosis"/>
            </a:endParaRPr>
          </a:p>
          <a:p>
            <a:pPr indent="0" lvl="0" marL="0" rtl="0" algn="ctr">
              <a:spcBef>
                <a:spcPts val="400"/>
              </a:spcBef>
              <a:spcAft>
                <a:spcPts val="0"/>
              </a:spcAft>
              <a:buNone/>
            </a:pPr>
            <a:r>
              <a:t/>
            </a:r>
            <a:endParaRPr>
              <a:latin typeface="Dosis"/>
              <a:ea typeface="Dosis"/>
              <a:cs typeface="Dosis"/>
              <a:sym typeface="Dosis"/>
            </a:endParaRPr>
          </a:p>
          <a:p>
            <a:pPr indent="0" lvl="0" marL="0" rtl="0" algn="ctr">
              <a:spcBef>
                <a:spcPts val="400"/>
              </a:spcBef>
              <a:spcAft>
                <a:spcPts val="400"/>
              </a:spcAft>
              <a:buNone/>
            </a:pPr>
            <a:r>
              <a:t/>
            </a:r>
            <a:endParaRPr>
              <a:latin typeface="Dosis"/>
              <a:ea typeface="Dosis"/>
              <a:cs typeface="Dosis"/>
              <a:sym typeface="Dosis"/>
            </a:endParaRPr>
          </a:p>
        </p:txBody>
      </p:sp>
      <p:sp>
        <p:nvSpPr>
          <p:cNvPr id="534" name="Google Shape;534;p13"/>
          <p:cNvSpPr txBox="1"/>
          <p:nvPr/>
        </p:nvSpPr>
        <p:spPr>
          <a:xfrm>
            <a:off x="1876149" y="2657321"/>
            <a:ext cx="1367400" cy="674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Dosis"/>
                <a:ea typeface="Dosis"/>
                <a:cs typeface="Dosis"/>
                <a:sym typeface="Dosis"/>
              </a:rPr>
              <a:t>Emanuelle Ranaldi</a:t>
            </a:r>
            <a:endParaRPr>
              <a:latin typeface="Dosis"/>
              <a:ea typeface="Dosis"/>
              <a:cs typeface="Dosis"/>
              <a:sym typeface="Dosis"/>
            </a:endParaRPr>
          </a:p>
          <a:p>
            <a:pPr indent="0" lvl="0" marL="0" rtl="0" algn="ctr">
              <a:spcBef>
                <a:spcPts val="400"/>
              </a:spcBef>
              <a:spcAft>
                <a:spcPts val="400"/>
              </a:spcAft>
              <a:buNone/>
            </a:pPr>
            <a:r>
              <a:t/>
            </a:r>
            <a:endParaRPr>
              <a:latin typeface="Dosis"/>
              <a:ea typeface="Dosis"/>
              <a:cs typeface="Dosis"/>
              <a:sym typeface="Dosis"/>
            </a:endParaRPr>
          </a:p>
        </p:txBody>
      </p:sp>
      <p:sp>
        <p:nvSpPr>
          <p:cNvPr id="535" name="Google Shape;535;p13"/>
          <p:cNvSpPr txBox="1"/>
          <p:nvPr/>
        </p:nvSpPr>
        <p:spPr>
          <a:xfrm>
            <a:off x="6109225" y="3976473"/>
            <a:ext cx="1367400" cy="318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Dosis"/>
                <a:ea typeface="Dosis"/>
                <a:cs typeface="Dosis"/>
                <a:sym typeface="Dosis"/>
              </a:rPr>
              <a:t>Tahmid Rahman</a:t>
            </a:r>
            <a:endParaRPr>
              <a:latin typeface="Dosis"/>
              <a:ea typeface="Dosis"/>
              <a:cs typeface="Dosis"/>
              <a:sym typeface="Dosis"/>
            </a:endParaRPr>
          </a:p>
          <a:p>
            <a:pPr indent="0" lvl="0" marL="0" rtl="0" algn="ctr">
              <a:spcBef>
                <a:spcPts val="400"/>
              </a:spcBef>
              <a:spcAft>
                <a:spcPts val="400"/>
              </a:spcAft>
              <a:buNone/>
            </a:pPr>
            <a:r>
              <a:t/>
            </a:r>
            <a:endParaRPr>
              <a:latin typeface="Dosis"/>
              <a:ea typeface="Dosis"/>
              <a:cs typeface="Dosis"/>
              <a:sym typeface="Dosis"/>
            </a:endParaRPr>
          </a:p>
        </p:txBody>
      </p:sp>
      <p:sp>
        <p:nvSpPr>
          <p:cNvPr id="536" name="Google Shape;536;p13"/>
          <p:cNvSpPr txBox="1"/>
          <p:nvPr/>
        </p:nvSpPr>
        <p:spPr>
          <a:xfrm>
            <a:off x="5118031" y="2611846"/>
            <a:ext cx="1367400" cy="674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Dosis"/>
                <a:ea typeface="Dosis"/>
                <a:cs typeface="Dosis"/>
                <a:sym typeface="Dosis"/>
              </a:rPr>
              <a:t>Maria Alexandra Zana</a:t>
            </a:r>
            <a:endParaRPr>
              <a:latin typeface="Dosis"/>
              <a:ea typeface="Dosis"/>
              <a:cs typeface="Dosis"/>
              <a:sym typeface="Dosis"/>
            </a:endParaRPr>
          </a:p>
          <a:p>
            <a:pPr indent="0" lvl="0" marL="0" rtl="0" algn="ctr">
              <a:spcBef>
                <a:spcPts val="400"/>
              </a:spcBef>
              <a:spcAft>
                <a:spcPts val="400"/>
              </a:spcAft>
              <a:buNone/>
            </a:pPr>
            <a:r>
              <a:t/>
            </a:r>
            <a:endParaRPr>
              <a:latin typeface="Dosis"/>
              <a:ea typeface="Dosis"/>
              <a:cs typeface="Dosis"/>
              <a:sym typeface="Dosis"/>
            </a:endParaRPr>
          </a:p>
        </p:txBody>
      </p:sp>
      <p:sp>
        <p:nvSpPr>
          <p:cNvPr id="537" name="Google Shape;537;p13"/>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Yulia</a:t>
            </a:r>
            <a:endParaRPr>
              <a:latin typeface="Dosis"/>
              <a:ea typeface="Dosis"/>
              <a:cs typeface="Dosis"/>
              <a:sym typeface="Dosis"/>
            </a:endParaRPr>
          </a:p>
        </p:txBody>
      </p:sp>
      <p:sp>
        <p:nvSpPr>
          <p:cNvPr id="538" name="Google Shape;538;p13"/>
          <p:cNvSpPr txBox="1"/>
          <p:nvPr/>
        </p:nvSpPr>
        <p:spPr>
          <a:xfrm>
            <a:off x="368313" y="3960350"/>
            <a:ext cx="1367400" cy="674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Dosis"/>
                <a:ea typeface="Dosis"/>
                <a:cs typeface="Dosis"/>
                <a:sym typeface="Dosis"/>
              </a:rPr>
              <a:t>Christos Karabatsos</a:t>
            </a:r>
            <a:endParaRPr sz="800">
              <a:solidFill>
                <a:schemeClr val="dk2"/>
              </a:solidFill>
              <a:latin typeface="Dosis"/>
              <a:ea typeface="Dosis"/>
              <a:cs typeface="Dosis"/>
              <a:sym typeface="Dosis"/>
            </a:endParaRPr>
          </a:p>
          <a:p>
            <a:pPr indent="0" lvl="0" marL="0" rtl="0" algn="ctr">
              <a:spcBef>
                <a:spcPts val="400"/>
              </a:spcBef>
              <a:spcAft>
                <a:spcPts val="0"/>
              </a:spcAft>
              <a:buNone/>
            </a:pPr>
            <a:r>
              <a:t/>
            </a:r>
            <a:endParaRPr>
              <a:latin typeface="Dosis"/>
              <a:ea typeface="Dosis"/>
              <a:cs typeface="Dosis"/>
              <a:sym typeface="Dosis"/>
            </a:endParaRPr>
          </a:p>
          <a:p>
            <a:pPr indent="0" lvl="0" marL="0" rtl="0" algn="ctr">
              <a:spcBef>
                <a:spcPts val="400"/>
              </a:spcBef>
              <a:spcAft>
                <a:spcPts val="400"/>
              </a:spcAft>
              <a:buNone/>
            </a:pPr>
            <a:r>
              <a:t/>
            </a:r>
            <a:endParaRPr>
              <a:latin typeface="Dosis"/>
              <a:ea typeface="Dosis"/>
              <a:cs typeface="Dosis"/>
              <a:sym typeface="Dosis"/>
            </a:endParaRPr>
          </a:p>
        </p:txBody>
      </p:sp>
      <p:sp>
        <p:nvSpPr>
          <p:cNvPr id="539" name="Google Shape;539;p13"/>
          <p:cNvSpPr txBox="1"/>
          <p:nvPr/>
        </p:nvSpPr>
        <p:spPr>
          <a:xfrm>
            <a:off x="1803499" y="3958700"/>
            <a:ext cx="1428600" cy="674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Dosis"/>
                <a:ea typeface="Dosis"/>
                <a:cs typeface="Dosis"/>
                <a:sym typeface="Dosis"/>
              </a:rPr>
              <a:t>Aleksandr Vinokhodov</a:t>
            </a:r>
            <a:endParaRPr>
              <a:latin typeface="Dosis"/>
              <a:ea typeface="Dosis"/>
              <a:cs typeface="Dosis"/>
              <a:sym typeface="Dosis"/>
            </a:endParaRPr>
          </a:p>
          <a:p>
            <a:pPr indent="0" lvl="0" marL="0" rtl="0" algn="ctr">
              <a:spcBef>
                <a:spcPts val="400"/>
              </a:spcBef>
              <a:spcAft>
                <a:spcPts val="400"/>
              </a:spcAft>
              <a:buNone/>
            </a:pPr>
            <a:r>
              <a:t/>
            </a:r>
            <a:endParaRPr>
              <a:latin typeface="Dosis"/>
              <a:ea typeface="Dosis"/>
              <a:cs typeface="Dosis"/>
              <a:sym typeface="Dosis"/>
            </a:endParaRPr>
          </a:p>
        </p:txBody>
      </p:sp>
      <p:sp>
        <p:nvSpPr>
          <p:cNvPr id="540" name="Google Shape;540;p13"/>
          <p:cNvSpPr txBox="1"/>
          <p:nvPr/>
        </p:nvSpPr>
        <p:spPr>
          <a:xfrm>
            <a:off x="3566359" y="2611859"/>
            <a:ext cx="1367400" cy="674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Dosis"/>
                <a:ea typeface="Dosis"/>
                <a:cs typeface="Dosis"/>
                <a:sym typeface="Dosis"/>
              </a:rPr>
              <a:t>Saad Khan</a:t>
            </a:r>
            <a:endParaRPr sz="800">
              <a:solidFill>
                <a:schemeClr val="dk2"/>
              </a:solidFill>
              <a:latin typeface="Dosis"/>
              <a:ea typeface="Dosis"/>
              <a:cs typeface="Dosis"/>
              <a:sym typeface="Dosis"/>
            </a:endParaRPr>
          </a:p>
          <a:p>
            <a:pPr indent="0" lvl="0" marL="0" rtl="0" algn="ctr">
              <a:spcBef>
                <a:spcPts val="400"/>
              </a:spcBef>
              <a:spcAft>
                <a:spcPts val="0"/>
              </a:spcAft>
              <a:buNone/>
            </a:pPr>
            <a:r>
              <a:t/>
            </a:r>
            <a:endParaRPr>
              <a:latin typeface="Dosis"/>
              <a:ea typeface="Dosis"/>
              <a:cs typeface="Dosis"/>
              <a:sym typeface="Dosis"/>
            </a:endParaRPr>
          </a:p>
          <a:p>
            <a:pPr indent="0" lvl="0" marL="0" rtl="0" algn="ctr">
              <a:spcBef>
                <a:spcPts val="400"/>
              </a:spcBef>
              <a:spcAft>
                <a:spcPts val="400"/>
              </a:spcAft>
              <a:buNone/>
            </a:pPr>
            <a:r>
              <a:t/>
            </a:r>
            <a:endParaRPr>
              <a:latin typeface="Dosis"/>
              <a:ea typeface="Dosis"/>
              <a:cs typeface="Dosis"/>
              <a:sym typeface="Dosis"/>
            </a:endParaRPr>
          </a:p>
        </p:txBody>
      </p:sp>
      <p:sp>
        <p:nvSpPr>
          <p:cNvPr id="541" name="Google Shape;541;p13"/>
          <p:cNvSpPr txBox="1"/>
          <p:nvPr/>
        </p:nvSpPr>
        <p:spPr>
          <a:xfrm>
            <a:off x="4496425" y="3976475"/>
            <a:ext cx="1612800" cy="318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400"/>
              </a:spcAft>
              <a:buNone/>
            </a:pPr>
            <a:r>
              <a:rPr b="1" lang="en" sz="1200">
                <a:solidFill>
                  <a:schemeClr val="dk1"/>
                </a:solidFill>
                <a:latin typeface="Dosis"/>
                <a:ea typeface="Dosis"/>
                <a:cs typeface="Dosis"/>
                <a:sym typeface="Dosis"/>
              </a:rPr>
              <a:t>Olivier Langlois Medaino</a:t>
            </a:r>
            <a:endParaRPr>
              <a:latin typeface="Dosis"/>
              <a:ea typeface="Dosis"/>
              <a:cs typeface="Dosis"/>
              <a:sym typeface="Dosis"/>
            </a:endParaRPr>
          </a:p>
        </p:txBody>
      </p:sp>
      <p:sp>
        <p:nvSpPr>
          <p:cNvPr id="542" name="Google Shape;542;p13"/>
          <p:cNvSpPr txBox="1"/>
          <p:nvPr/>
        </p:nvSpPr>
        <p:spPr>
          <a:xfrm>
            <a:off x="3116063" y="3976475"/>
            <a:ext cx="1612800" cy="318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400"/>
              </a:spcAft>
              <a:buNone/>
            </a:pPr>
            <a:r>
              <a:rPr b="1" lang="en" sz="1200">
                <a:solidFill>
                  <a:schemeClr val="dk1"/>
                </a:solidFill>
                <a:latin typeface="Dosis"/>
                <a:ea typeface="Dosis"/>
                <a:cs typeface="Dosis"/>
                <a:sym typeface="Dosis"/>
              </a:rPr>
              <a:t>Dzmitry Fiodarau</a:t>
            </a:r>
            <a:endParaRPr>
              <a:latin typeface="Dosis"/>
              <a:ea typeface="Dosis"/>
              <a:cs typeface="Dosis"/>
              <a:sym typeface="Dosis"/>
            </a:endParaRPr>
          </a:p>
        </p:txBody>
      </p:sp>
      <p:pic>
        <p:nvPicPr>
          <p:cNvPr id="543" name="Google Shape;543;p13"/>
          <p:cNvPicPr preferRelativeResize="0"/>
          <p:nvPr/>
        </p:nvPicPr>
        <p:blipFill>
          <a:blip r:embed="rId3">
            <a:alphaModFix/>
          </a:blip>
          <a:stretch>
            <a:fillRect/>
          </a:stretch>
        </p:blipFill>
        <p:spPr>
          <a:xfrm>
            <a:off x="2152825" y="1675200"/>
            <a:ext cx="930050" cy="930028"/>
          </a:xfrm>
          <a:prstGeom prst="rect">
            <a:avLst/>
          </a:prstGeom>
          <a:noFill/>
          <a:ln>
            <a:noFill/>
          </a:ln>
        </p:spPr>
      </p:pic>
      <p:pic>
        <p:nvPicPr>
          <p:cNvPr id="544" name="Google Shape;544;p13"/>
          <p:cNvPicPr preferRelativeResize="0"/>
          <p:nvPr/>
        </p:nvPicPr>
        <p:blipFill>
          <a:blip r:embed="rId4">
            <a:alphaModFix/>
          </a:blip>
          <a:stretch>
            <a:fillRect/>
          </a:stretch>
        </p:blipFill>
        <p:spPr>
          <a:xfrm>
            <a:off x="3666337" y="1675188"/>
            <a:ext cx="1086907" cy="930025"/>
          </a:xfrm>
          <a:prstGeom prst="rect">
            <a:avLst/>
          </a:prstGeom>
          <a:noFill/>
          <a:ln>
            <a:noFill/>
          </a:ln>
        </p:spPr>
      </p:pic>
      <p:pic>
        <p:nvPicPr>
          <p:cNvPr id="545" name="Google Shape;545;p13"/>
          <p:cNvPicPr preferRelativeResize="0"/>
          <p:nvPr/>
        </p:nvPicPr>
        <p:blipFill>
          <a:blip r:embed="rId5">
            <a:alphaModFix/>
          </a:blip>
          <a:stretch>
            <a:fillRect/>
          </a:stretch>
        </p:blipFill>
        <p:spPr>
          <a:xfrm>
            <a:off x="639327" y="1719048"/>
            <a:ext cx="930025" cy="930025"/>
          </a:xfrm>
          <a:prstGeom prst="rect">
            <a:avLst/>
          </a:prstGeom>
          <a:noFill/>
          <a:ln>
            <a:noFill/>
          </a:ln>
        </p:spPr>
      </p:pic>
      <p:pic>
        <p:nvPicPr>
          <p:cNvPr id="546" name="Google Shape;546;p13"/>
          <p:cNvPicPr preferRelativeResize="0"/>
          <p:nvPr/>
        </p:nvPicPr>
        <p:blipFill>
          <a:blip r:embed="rId6">
            <a:alphaModFix/>
          </a:blip>
          <a:stretch>
            <a:fillRect/>
          </a:stretch>
        </p:blipFill>
        <p:spPr>
          <a:xfrm>
            <a:off x="507325" y="2898525"/>
            <a:ext cx="1046025" cy="1046025"/>
          </a:xfrm>
          <a:prstGeom prst="rect">
            <a:avLst/>
          </a:prstGeom>
          <a:noFill/>
          <a:ln>
            <a:noFill/>
          </a:ln>
        </p:spPr>
      </p:pic>
      <p:pic>
        <p:nvPicPr>
          <p:cNvPr id="547" name="Google Shape;547;p13"/>
          <p:cNvPicPr preferRelativeResize="0"/>
          <p:nvPr/>
        </p:nvPicPr>
        <p:blipFill>
          <a:blip r:embed="rId7">
            <a:alphaModFix/>
          </a:blip>
          <a:stretch>
            <a:fillRect/>
          </a:stretch>
        </p:blipFill>
        <p:spPr>
          <a:xfrm>
            <a:off x="2036837" y="2898541"/>
            <a:ext cx="1046012" cy="1045984"/>
          </a:xfrm>
          <a:prstGeom prst="rect">
            <a:avLst/>
          </a:prstGeom>
          <a:noFill/>
          <a:ln>
            <a:noFill/>
          </a:ln>
        </p:spPr>
      </p:pic>
      <p:pic>
        <p:nvPicPr>
          <p:cNvPr id="548" name="Google Shape;548;p13"/>
          <p:cNvPicPr preferRelativeResize="0"/>
          <p:nvPr/>
        </p:nvPicPr>
        <p:blipFill>
          <a:blip r:embed="rId8">
            <a:alphaModFix/>
          </a:blip>
          <a:stretch>
            <a:fillRect/>
          </a:stretch>
        </p:blipFill>
        <p:spPr>
          <a:xfrm>
            <a:off x="5336712" y="1675200"/>
            <a:ext cx="930026" cy="930026"/>
          </a:xfrm>
          <a:prstGeom prst="rect">
            <a:avLst/>
          </a:prstGeom>
          <a:noFill/>
          <a:ln>
            <a:noFill/>
          </a:ln>
        </p:spPr>
      </p:pic>
      <p:pic>
        <p:nvPicPr>
          <p:cNvPr id="549" name="Google Shape;549;p13"/>
          <p:cNvPicPr preferRelativeResize="0"/>
          <p:nvPr/>
        </p:nvPicPr>
        <p:blipFill rotWithShape="1">
          <a:blip r:embed="rId9">
            <a:alphaModFix/>
          </a:blip>
          <a:srcRect b="20622" l="23290" r="8065" t="0"/>
          <a:stretch/>
        </p:blipFill>
        <p:spPr>
          <a:xfrm>
            <a:off x="4776475" y="2960350"/>
            <a:ext cx="930050" cy="922375"/>
          </a:xfrm>
          <a:prstGeom prst="rect">
            <a:avLst/>
          </a:prstGeom>
          <a:noFill/>
          <a:ln>
            <a:noFill/>
          </a:ln>
        </p:spPr>
      </p:pic>
      <p:pic>
        <p:nvPicPr>
          <p:cNvPr id="550" name="Google Shape;550;p13"/>
          <p:cNvPicPr preferRelativeResize="0"/>
          <p:nvPr/>
        </p:nvPicPr>
        <p:blipFill>
          <a:blip r:embed="rId10">
            <a:alphaModFix/>
          </a:blip>
          <a:stretch>
            <a:fillRect/>
          </a:stretch>
        </p:blipFill>
        <p:spPr>
          <a:xfrm>
            <a:off x="3566350" y="2898552"/>
            <a:ext cx="807428" cy="1045975"/>
          </a:xfrm>
          <a:prstGeom prst="rect">
            <a:avLst/>
          </a:prstGeom>
          <a:noFill/>
          <a:ln>
            <a:noFill/>
          </a:ln>
        </p:spPr>
      </p:pic>
      <p:pic>
        <p:nvPicPr>
          <p:cNvPr id="551" name="Google Shape;551;p13"/>
          <p:cNvPicPr preferRelativeResize="0"/>
          <p:nvPr/>
        </p:nvPicPr>
        <p:blipFill>
          <a:blip r:embed="rId11">
            <a:alphaModFix/>
          </a:blip>
          <a:stretch>
            <a:fillRect/>
          </a:stretch>
        </p:blipFill>
        <p:spPr>
          <a:xfrm>
            <a:off x="6204425" y="2898525"/>
            <a:ext cx="1046024" cy="104602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31"/>
          <p:cNvSpPr txBox="1"/>
          <p:nvPr>
            <p:ph type="ctrTitle"/>
          </p:nvPr>
        </p:nvSpPr>
        <p:spPr>
          <a:xfrm>
            <a:off x="3278410" y="59687"/>
            <a:ext cx="5301600" cy="1159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Conclusion</a:t>
            </a:r>
            <a:endParaRPr/>
          </a:p>
        </p:txBody>
      </p:sp>
      <p:sp>
        <p:nvSpPr>
          <p:cNvPr id="701" name="Google Shape;701;p31"/>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Emanuelle</a:t>
            </a:r>
            <a:endParaRPr>
              <a:latin typeface="Dosis"/>
              <a:ea typeface="Dosis"/>
              <a:cs typeface="Dosis"/>
              <a:sym typeface="Dosis"/>
            </a:endParaRPr>
          </a:p>
        </p:txBody>
      </p:sp>
      <p:sp>
        <p:nvSpPr>
          <p:cNvPr id="702" name="Google Shape;702;p31"/>
          <p:cNvSpPr txBox="1"/>
          <p:nvPr/>
        </p:nvSpPr>
        <p:spPr>
          <a:xfrm>
            <a:off x="277625" y="1294200"/>
            <a:ext cx="7276800" cy="25551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rgbClr val="000000"/>
              </a:buClr>
              <a:buSzPts val="2000"/>
              <a:buFont typeface="Dosis"/>
              <a:buChar char="✓"/>
            </a:pPr>
            <a:r>
              <a:rPr lang="en" sz="2000">
                <a:latin typeface="Dosis"/>
                <a:ea typeface="Dosis"/>
                <a:cs typeface="Dosis"/>
                <a:sym typeface="Dosis"/>
              </a:rPr>
              <a:t>The project was informative on the RE process, promoting better understanding of course material</a:t>
            </a:r>
            <a:endParaRPr sz="2000">
              <a:latin typeface="Dosis"/>
              <a:ea typeface="Dosis"/>
              <a:cs typeface="Dosis"/>
              <a:sym typeface="Dosis"/>
            </a:endParaRPr>
          </a:p>
          <a:p>
            <a:pPr indent="-355600" lvl="0" marL="457200" rtl="0" algn="l">
              <a:spcBef>
                <a:spcPts val="0"/>
              </a:spcBef>
              <a:spcAft>
                <a:spcPts val="0"/>
              </a:spcAft>
              <a:buClr>
                <a:schemeClr val="dk1"/>
              </a:buClr>
              <a:buSzPts val="2000"/>
              <a:buFont typeface="Dosis"/>
              <a:buChar char="✓"/>
            </a:pPr>
            <a:r>
              <a:rPr lang="en" sz="2000">
                <a:latin typeface="Dosis"/>
                <a:ea typeface="Dosis"/>
                <a:cs typeface="Dosis"/>
                <a:sym typeface="Dosis"/>
              </a:rPr>
              <a:t>For the design of the system it would be easy for the front-end and complex for the back-end due to the amount of information stored on the website</a:t>
            </a:r>
            <a:endParaRPr sz="2000">
              <a:latin typeface="Dosis"/>
              <a:ea typeface="Dosis"/>
              <a:cs typeface="Dosis"/>
              <a:sym typeface="Dosis"/>
            </a:endParaRPr>
          </a:p>
          <a:p>
            <a:pPr indent="-355600" lvl="0" marL="457200" rtl="0" algn="l">
              <a:spcBef>
                <a:spcPts val="0"/>
              </a:spcBef>
              <a:spcAft>
                <a:spcPts val="0"/>
              </a:spcAft>
              <a:buClr>
                <a:schemeClr val="dk1"/>
              </a:buClr>
              <a:buSzPts val="2000"/>
              <a:buFont typeface="Dosis"/>
              <a:buChar char="✓"/>
            </a:pPr>
            <a:r>
              <a:rPr lang="en" sz="2000">
                <a:latin typeface="Dosis"/>
                <a:ea typeface="Dosis"/>
                <a:cs typeface="Dosis"/>
                <a:sym typeface="Dosis"/>
              </a:rPr>
              <a:t>Before starting the development phase we will need to define the architecture, design and research databases for the system</a:t>
            </a:r>
            <a:endParaRPr sz="2000">
              <a:latin typeface="Dosis"/>
              <a:ea typeface="Dosis"/>
              <a:cs typeface="Dosis"/>
              <a:sym typeface="Dosis"/>
            </a:endParaRPr>
          </a:p>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 name="Shape 706"/>
        <p:cNvGrpSpPr/>
        <p:nvPr/>
      </p:nvGrpSpPr>
      <p:grpSpPr>
        <a:xfrm>
          <a:off x="0" y="0"/>
          <a:ext cx="0" cy="0"/>
          <a:chOff x="0" y="0"/>
          <a:chExt cx="0" cy="0"/>
        </a:xfrm>
      </p:grpSpPr>
      <p:sp>
        <p:nvSpPr>
          <p:cNvPr id="707" name="Google Shape;707;p32"/>
          <p:cNvSpPr txBox="1"/>
          <p:nvPr>
            <p:ph idx="4294967295" type="ctrTitle"/>
          </p:nvPr>
        </p:nvSpPr>
        <p:spPr>
          <a:xfrm>
            <a:off x="3137167" y="1511575"/>
            <a:ext cx="42774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THANK YOU!</a:t>
            </a:r>
            <a:endParaRPr sz="6000"/>
          </a:p>
        </p:txBody>
      </p:sp>
      <p:sp>
        <p:nvSpPr>
          <p:cNvPr id="708" name="Google Shape;708;p32"/>
          <p:cNvSpPr txBox="1"/>
          <p:nvPr>
            <p:ph idx="4294967295" type="body"/>
          </p:nvPr>
        </p:nvSpPr>
        <p:spPr>
          <a:xfrm>
            <a:off x="3137150" y="2557580"/>
            <a:ext cx="3229200" cy="2461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3600"/>
              <a:t>Any questions?</a:t>
            </a:r>
            <a:endParaRPr sz="2000"/>
          </a:p>
        </p:txBody>
      </p:sp>
      <p:sp>
        <p:nvSpPr>
          <p:cNvPr id="709" name="Google Shape;709;p32"/>
          <p:cNvSpPr/>
          <p:nvPr/>
        </p:nvSpPr>
        <p:spPr>
          <a:xfrm>
            <a:off x="1729445" y="1546497"/>
            <a:ext cx="1180108" cy="1089975"/>
          </a:xfrm>
          <a:custGeom>
            <a:rect b="b" l="l" r="r" t="t"/>
            <a:pathLst>
              <a:path extrusionOk="0" h="15890" w="17204">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3C78D8"/>
              </a:solidFill>
            </a:endParaRPr>
          </a:p>
        </p:txBody>
      </p:sp>
      <p:sp>
        <p:nvSpPr>
          <p:cNvPr id="710" name="Google Shape;710;p32"/>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14"/>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On the Agenda</a:t>
            </a:r>
            <a:endParaRPr sz="3600"/>
          </a:p>
        </p:txBody>
      </p:sp>
      <p:sp>
        <p:nvSpPr>
          <p:cNvPr id="557" name="Google Shape;557;p14"/>
          <p:cNvSpPr txBox="1"/>
          <p:nvPr>
            <p:ph idx="1" type="body"/>
          </p:nvPr>
        </p:nvSpPr>
        <p:spPr>
          <a:xfrm>
            <a:off x="750313" y="1282450"/>
            <a:ext cx="6393900" cy="3610800"/>
          </a:xfrm>
          <a:prstGeom prst="rect">
            <a:avLst/>
          </a:prstGeom>
          <a:ln>
            <a:noFill/>
          </a:ln>
        </p:spPr>
        <p:txBody>
          <a:bodyPr anchorCtr="0" anchor="t" bIns="91425" lIns="91425" spcFirstLastPara="1" rIns="91425" wrap="square" tIns="91425">
            <a:noAutofit/>
          </a:bodyPr>
          <a:lstStyle/>
          <a:p>
            <a:pPr indent="-349250" lvl="0" marL="457200" rtl="0" algn="l">
              <a:spcBef>
                <a:spcPts val="600"/>
              </a:spcBef>
              <a:spcAft>
                <a:spcPts val="0"/>
              </a:spcAft>
              <a:buSzPts val="1900"/>
              <a:buAutoNum type="arabicPeriod"/>
            </a:pPr>
            <a:r>
              <a:rPr lang="en" sz="1900"/>
              <a:t>Problem Definition </a:t>
            </a:r>
            <a:endParaRPr sz="1900"/>
          </a:p>
          <a:p>
            <a:pPr indent="-349250" lvl="0" marL="457200" rtl="0" algn="l">
              <a:spcBef>
                <a:spcPts val="0"/>
              </a:spcBef>
              <a:spcAft>
                <a:spcPts val="0"/>
              </a:spcAft>
              <a:buSzPts val="1900"/>
              <a:buAutoNum type="arabicPeriod"/>
            </a:pPr>
            <a:r>
              <a:rPr lang="en" sz="1900"/>
              <a:t>Purpose of the System</a:t>
            </a:r>
            <a:endParaRPr sz="1900"/>
          </a:p>
          <a:p>
            <a:pPr indent="-317500" lvl="1" marL="914400" rtl="0" algn="l">
              <a:spcBef>
                <a:spcPts val="0"/>
              </a:spcBef>
              <a:spcAft>
                <a:spcPts val="0"/>
              </a:spcAft>
              <a:buSzPts val="1400"/>
              <a:buAutoNum type="alphaLcPeriod"/>
            </a:pPr>
            <a:r>
              <a:rPr lang="en" sz="1400"/>
              <a:t>Users &amp; Stakeholders</a:t>
            </a:r>
            <a:r>
              <a:rPr lang="en" sz="1400"/>
              <a:t> </a:t>
            </a:r>
            <a:endParaRPr sz="1400"/>
          </a:p>
          <a:p>
            <a:pPr indent="-349250" lvl="0" marL="457200" rtl="0" algn="l">
              <a:spcBef>
                <a:spcPts val="0"/>
              </a:spcBef>
              <a:spcAft>
                <a:spcPts val="0"/>
              </a:spcAft>
              <a:buSzPts val="1900"/>
              <a:buAutoNum type="arabicPeriod"/>
            </a:pPr>
            <a:r>
              <a:rPr lang="en" sz="1900"/>
              <a:t>System Core Features</a:t>
            </a:r>
            <a:endParaRPr sz="1900"/>
          </a:p>
          <a:p>
            <a:pPr indent="-349250" lvl="0" marL="457200" rtl="0" algn="l">
              <a:spcBef>
                <a:spcPts val="0"/>
              </a:spcBef>
              <a:spcAft>
                <a:spcPts val="0"/>
              </a:spcAft>
              <a:buSzPts val="1900"/>
              <a:buAutoNum type="arabicPeriod"/>
            </a:pPr>
            <a:r>
              <a:rPr lang="en" sz="1900"/>
              <a:t>What Makes Us Different?</a:t>
            </a:r>
            <a:endParaRPr sz="1900"/>
          </a:p>
          <a:p>
            <a:pPr indent="-317500" lvl="1" marL="914400" rtl="0" algn="l">
              <a:spcBef>
                <a:spcPts val="0"/>
              </a:spcBef>
              <a:spcAft>
                <a:spcPts val="0"/>
              </a:spcAft>
              <a:buSzPts val="1400"/>
              <a:buAutoNum type="alphaLcPeriod"/>
            </a:pPr>
            <a:r>
              <a:rPr lang="en" sz="1400"/>
              <a:t>Additional Features</a:t>
            </a:r>
            <a:endParaRPr sz="1400"/>
          </a:p>
          <a:p>
            <a:pPr indent="-349250" lvl="0" marL="457200" rtl="0" algn="l">
              <a:spcBef>
                <a:spcPts val="0"/>
              </a:spcBef>
              <a:spcAft>
                <a:spcPts val="0"/>
              </a:spcAft>
              <a:buSzPts val="1900"/>
              <a:buAutoNum type="arabicPeriod"/>
            </a:pPr>
            <a:r>
              <a:rPr lang="en" sz="1900"/>
              <a:t>Risk Analysis </a:t>
            </a:r>
            <a:endParaRPr sz="1900"/>
          </a:p>
          <a:p>
            <a:pPr indent="-349250" lvl="0" marL="457200" rtl="0" algn="l">
              <a:spcBef>
                <a:spcPts val="0"/>
              </a:spcBef>
              <a:spcAft>
                <a:spcPts val="0"/>
              </a:spcAft>
              <a:buSzPts val="1900"/>
              <a:buAutoNum type="arabicPeriod"/>
            </a:pPr>
            <a:r>
              <a:rPr lang="en" sz="1900"/>
              <a:t>Validation of Requirements</a:t>
            </a:r>
            <a:endParaRPr sz="1900"/>
          </a:p>
          <a:p>
            <a:pPr indent="-349250" lvl="1" marL="914400" rtl="0" algn="l">
              <a:spcBef>
                <a:spcPts val="0"/>
              </a:spcBef>
              <a:spcAft>
                <a:spcPts val="0"/>
              </a:spcAft>
              <a:buSzPts val="1900"/>
              <a:buAutoNum type="alphaLcPeriod"/>
            </a:pPr>
            <a:r>
              <a:rPr lang="en" sz="1900"/>
              <a:t>Example</a:t>
            </a:r>
            <a:endParaRPr sz="1900"/>
          </a:p>
          <a:p>
            <a:pPr indent="-349250" lvl="0" marL="457200" rtl="0" algn="l">
              <a:spcBef>
                <a:spcPts val="0"/>
              </a:spcBef>
              <a:spcAft>
                <a:spcPts val="0"/>
              </a:spcAft>
              <a:buSzPts val="1900"/>
              <a:buAutoNum type="arabicPeriod"/>
            </a:pPr>
            <a:r>
              <a:rPr lang="en" sz="1900"/>
              <a:t>GUI</a:t>
            </a:r>
            <a:endParaRPr sz="1900"/>
          </a:p>
          <a:p>
            <a:pPr indent="-349250" lvl="0" marL="457200" rtl="0" algn="l">
              <a:spcBef>
                <a:spcPts val="0"/>
              </a:spcBef>
              <a:spcAft>
                <a:spcPts val="0"/>
              </a:spcAft>
              <a:buSzPts val="1900"/>
              <a:buAutoNum type="arabicPeriod"/>
            </a:pPr>
            <a:r>
              <a:rPr lang="en" sz="1900"/>
              <a:t>Change Management</a:t>
            </a:r>
            <a:endParaRPr sz="1900"/>
          </a:p>
          <a:p>
            <a:pPr indent="-349250" lvl="0" marL="457200" rtl="0" algn="l">
              <a:spcBef>
                <a:spcPts val="0"/>
              </a:spcBef>
              <a:spcAft>
                <a:spcPts val="0"/>
              </a:spcAft>
              <a:buSzPts val="1900"/>
              <a:buAutoNum type="arabicPeriod"/>
            </a:pPr>
            <a:r>
              <a:rPr lang="en" sz="1900"/>
              <a:t>Conclusion</a:t>
            </a:r>
            <a:endParaRPr sz="1900"/>
          </a:p>
          <a:p>
            <a:pPr indent="-349250" lvl="0" marL="457200" rtl="0" algn="l">
              <a:spcBef>
                <a:spcPts val="0"/>
              </a:spcBef>
              <a:spcAft>
                <a:spcPts val="0"/>
              </a:spcAft>
              <a:buSzPts val="1900"/>
              <a:buAutoNum type="arabicPeriod"/>
            </a:pPr>
            <a:r>
              <a:rPr lang="en" sz="1900"/>
              <a:t>Q&amp;A</a:t>
            </a:r>
            <a:endParaRPr sz="1900"/>
          </a:p>
          <a:p>
            <a:pPr indent="0" lvl="0" marL="0" rtl="0" algn="l">
              <a:spcBef>
                <a:spcPts val="600"/>
              </a:spcBef>
              <a:spcAft>
                <a:spcPts val="0"/>
              </a:spcAft>
              <a:buNone/>
            </a:pPr>
            <a:r>
              <a:t/>
            </a:r>
            <a:endParaRPr/>
          </a:p>
        </p:txBody>
      </p:sp>
      <p:sp>
        <p:nvSpPr>
          <p:cNvPr id="558" name="Google Shape;558;p14"/>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59" name="Google Shape;559;p14"/>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Yulia</a:t>
            </a:r>
            <a:endParaRPr>
              <a:latin typeface="Dosis"/>
              <a:ea typeface="Dosis"/>
              <a:cs typeface="Dosis"/>
              <a:sym typeface="Dosi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15"/>
          <p:cNvSpPr txBox="1"/>
          <p:nvPr>
            <p:ph idx="1" type="body"/>
          </p:nvPr>
        </p:nvSpPr>
        <p:spPr>
          <a:xfrm>
            <a:off x="2279350" y="1390275"/>
            <a:ext cx="4825500" cy="819900"/>
          </a:xfrm>
          <a:prstGeom prst="rect">
            <a:avLst/>
          </a:prstGeom>
          <a:noFill/>
        </p:spPr>
        <p:txBody>
          <a:bodyPr anchorCtr="0" anchor="ctr" bIns="91425" lIns="91425" spcFirstLastPara="1" rIns="91425" wrap="square" tIns="91425">
            <a:noAutofit/>
          </a:bodyPr>
          <a:lstStyle/>
          <a:p>
            <a:pPr indent="0" lvl="0" marL="0" rtl="0" algn="ctr">
              <a:spcBef>
                <a:spcPts val="600"/>
              </a:spcBef>
              <a:spcAft>
                <a:spcPts val="0"/>
              </a:spcAft>
              <a:buNone/>
            </a:pPr>
            <a:r>
              <a:rPr lang="en" sz="3600"/>
              <a:t>Problem Definition </a:t>
            </a:r>
            <a:endParaRPr b="0"/>
          </a:p>
        </p:txBody>
      </p:sp>
      <p:sp>
        <p:nvSpPr>
          <p:cNvPr id="565" name="Google Shape;565;p15"/>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566" name="Google Shape;566;p15"/>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Yulia</a:t>
            </a:r>
            <a:endParaRPr>
              <a:latin typeface="Dosis"/>
              <a:ea typeface="Dosis"/>
              <a:cs typeface="Dosis"/>
              <a:sym typeface="Dosis"/>
            </a:endParaRPr>
          </a:p>
        </p:txBody>
      </p:sp>
      <p:sp>
        <p:nvSpPr>
          <p:cNvPr id="567" name="Google Shape;567;p15"/>
          <p:cNvSpPr txBox="1"/>
          <p:nvPr/>
        </p:nvSpPr>
        <p:spPr>
          <a:xfrm>
            <a:off x="1070500" y="2527100"/>
            <a:ext cx="7502100" cy="17238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600"/>
              </a:spcBef>
              <a:spcAft>
                <a:spcPts val="0"/>
              </a:spcAft>
              <a:buNone/>
            </a:pPr>
            <a:r>
              <a:rPr lang="en" sz="2500">
                <a:solidFill>
                  <a:srgbClr val="1C4587"/>
                </a:solidFill>
                <a:latin typeface="Dosis"/>
                <a:ea typeface="Dosis"/>
                <a:cs typeface="Dosis"/>
                <a:sym typeface="Dosis"/>
              </a:rPr>
              <a:t>The StudyBuddies system is solving the problem of students unable to work at their own pace, tutors </a:t>
            </a:r>
            <a:r>
              <a:rPr lang="en" sz="2500">
                <a:solidFill>
                  <a:srgbClr val="1C4587"/>
                </a:solidFill>
                <a:latin typeface="Dosis"/>
                <a:ea typeface="Dosis"/>
                <a:cs typeface="Dosis"/>
                <a:sym typeface="Dosis"/>
              </a:rPr>
              <a:t>being undervalued as well as lack of feedback between tutors and parents/students</a:t>
            </a:r>
            <a:endParaRPr sz="2500">
              <a:solidFill>
                <a:srgbClr val="1C4587"/>
              </a:solidFill>
              <a:latin typeface="Dosis"/>
              <a:ea typeface="Dosis"/>
              <a:cs typeface="Dosis"/>
              <a:sym typeface="Dosi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16"/>
          <p:cNvSpPr txBox="1"/>
          <p:nvPr>
            <p:ph idx="4294967295" type="ctrTitle"/>
          </p:nvPr>
        </p:nvSpPr>
        <p:spPr>
          <a:xfrm>
            <a:off x="685800" y="2286499"/>
            <a:ext cx="77724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400"/>
              <a:t>Purpose of the System</a:t>
            </a:r>
            <a:endParaRPr sz="5400"/>
          </a:p>
        </p:txBody>
      </p:sp>
      <p:sp>
        <p:nvSpPr>
          <p:cNvPr id="573" name="Google Shape;573;p16"/>
          <p:cNvSpPr txBox="1"/>
          <p:nvPr>
            <p:ph idx="4294967295" type="subTitle"/>
          </p:nvPr>
        </p:nvSpPr>
        <p:spPr>
          <a:xfrm>
            <a:off x="1054000" y="3411550"/>
            <a:ext cx="7125000" cy="784800"/>
          </a:xfrm>
          <a:prstGeom prst="rect">
            <a:avLst/>
          </a:prstGeom>
          <a:noFill/>
        </p:spPr>
        <p:txBody>
          <a:bodyPr anchorCtr="0" anchor="t" bIns="91425" lIns="91425" spcFirstLastPara="1" rIns="91425" wrap="square" tIns="91425">
            <a:noAutofit/>
          </a:bodyPr>
          <a:lstStyle/>
          <a:p>
            <a:pPr indent="0" lvl="0" marL="0" rtl="0" algn="ctr">
              <a:spcBef>
                <a:spcPts val="600"/>
              </a:spcBef>
              <a:spcAft>
                <a:spcPts val="0"/>
              </a:spcAft>
              <a:buNone/>
            </a:pPr>
            <a:r>
              <a:rPr lang="en" sz="2000"/>
              <a:t>Provide exceptional tutoring services in a simple, effective and all-encompassing way through an online learning academy</a:t>
            </a:r>
            <a:endParaRPr sz="2000"/>
          </a:p>
        </p:txBody>
      </p:sp>
      <p:sp>
        <p:nvSpPr>
          <p:cNvPr id="574" name="Google Shape;574;p16"/>
          <p:cNvSpPr/>
          <p:nvPr/>
        </p:nvSpPr>
        <p:spPr>
          <a:xfrm>
            <a:off x="4572753" y="647124"/>
            <a:ext cx="1323528" cy="1341149"/>
          </a:xfrm>
          <a:custGeom>
            <a:rect b="b" l="l" r="r" t="t"/>
            <a:pathLst>
              <a:path extrusionOk="0" h="16668" w="16449">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575" name="Google Shape;575;p16"/>
          <p:cNvSpPr/>
          <p:nvPr/>
        </p:nvSpPr>
        <p:spPr>
          <a:xfrm rot="1473079">
            <a:off x="3369357" y="1316756"/>
            <a:ext cx="773816" cy="753764"/>
          </a:xfrm>
          <a:custGeom>
            <a:rect b="b" l="l" r="r" t="t"/>
            <a:pathLst>
              <a:path extrusionOk="0" h="18250" w="18737">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576" name="Google Shape;576;p16"/>
          <p:cNvSpPr/>
          <p:nvPr/>
        </p:nvSpPr>
        <p:spPr>
          <a:xfrm>
            <a:off x="4316768" y="518958"/>
            <a:ext cx="338774" cy="329202"/>
          </a:xfrm>
          <a:custGeom>
            <a:rect b="b" l="l" r="r" t="t"/>
            <a:pathLst>
              <a:path extrusionOk="0" h="15063" w="15501">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577" name="Google Shape;577;p16"/>
          <p:cNvSpPr/>
          <p:nvPr/>
        </p:nvSpPr>
        <p:spPr>
          <a:xfrm rot="2487273">
            <a:off x="4098884" y="2012731"/>
            <a:ext cx="241052" cy="234241"/>
          </a:xfrm>
          <a:custGeom>
            <a:rect b="b" l="l" r="r" t="t"/>
            <a:pathLst>
              <a:path extrusionOk="0" h="15063" w="15501">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578" name="Google Shape;578;p16"/>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579" name="Google Shape;579;p16"/>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Yulia</a:t>
            </a:r>
            <a:endParaRPr>
              <a:latin typeface="Dosis"/>
              <a:ea typeface="Dosis"/>
              <a:cs typeface="Dosis"/>
              <a:sym typeface="Dosi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17"/>
          <p:cNvSpPr txBox="1"/>
          <p:nvPr>
            <p:ph type="title"/>
          </p:nvPr>
        </p:nvSpPr>
        <p:spPr>
          <a:xfrm>
            <a:off x="478100" y="225025"/>
            <a:ext cx="61404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Users &amp; </a:t>
            </a:r>
            <a:r>
              <a:rPr lang="en" sz="3600"/>
              <a:t>Stakeholders </a:t>
            </a:r>
            <a:endParaRPr sz="3600"/>
          </a:p>
        </p:txBody>
      </p:sp>
      <p:sp>
        <p:nvSpPr>
          <p:cNvPr id="585" name="Google Shape;585;p17"/>
          <p:cNvSpPr txBox="1"/>
          <p:nvPr>
            <p:ph idx="1" type="body"/>
          </p:nvPr>
        </p:nvSpPr>
        <p:spPr>
          <a:xfrm>
            <a:off x="1229575" y="1283575"/>
            <a:ext cx="1790100" cy="36171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b="1" lang="en" sz="1500"/>
              <a:t>Users</a:t>
            </a:r>
            <a:endParaRPr b="1" sz="1500"/>
          </a:p>
          <a:p>
            <a:pPr indent="-317500" lvl="0" marL="457200" rtl="0" algn="l">
              <a:lnSpc>
                <a:spcPct val="150000"/>
              </a:lnSpc>
              <a:spcBef>
                <a:spcPts val="600"/>
              </a:spcBef>
              <a:spcAft>
                <a:spcPts val="0"/>
              </a:spcAft>
              <a:buSzPts val="1400"/>
              <a:buChar char="✓"/>
            </a:pPr>
            <a:r>
              <a:rPr lang="en" sz="1400"/>
              <a:t>Student</a:t>
            </a:r>
            <a:endParaRPr sz="1400"/>
          </a:p>
          <a:p>
            <a:pPr indent="-317500" lvl="0" marL="457200" rtl="0" algn="l">
              <a:lnSpc>
                <a:spcPct val="150000"/>
              </a:lnSpc>
              <a:spcBef>
                <a:spcPts val="0"/>
              </a:spcBef>
              <a:spcAft>
                <a:spcPts val="0"/>
              </a:spcAft>
              <a:buSzPts val="1400"/>
              <a:buChar char="✓"/>
            </a:pPr>
            <a:r>
              <a:rPr lang="en" sz="1400"/>
              <a:t>Parent</a:t>
            </a:r>
            <a:endParaRPr sz="1400"/>
          </a:p>
          <a:p>
            <a:pPr indent="-317500" lvl="0" marL="457200" rtl="0" algn="l">
              <a:lnSpc>
                <a:spcPct val="150000"/>
              </a:lnSpc>
              <a:spcBef>
                <a:spcPts val="0"/>
              </a:spcBef>
              <a:spcAft>
                <a:spcPts val="0"/>
              </a:spcAft>
              <a:buSzPts val="1400"/>
              <a:buChar char="✓"/>
            </a:pPr>
            <a:r>
              <a:rPr lang="en" sz="1400"/>
              <a:t>Tutor</a:t>
            </a:r>
            <a:endParaRPr sz="1400"/>
          </a:p>
          <a:p>
            <a:pPr indent="-317500" lvl="0" marL="457200" rtl="0" algn="l">
              <a:lnSpc>
                <a:spcPct val="150000"/>
              </a:lnSpc>
              <a:spcBef>
                <a:spcPts val="0"/>
              </a:spcBef>
              <a:spcAft>
                <a:spcPts val="0"/>
              </a:spcAft>
              <a:buSzPts val="1400"/>
              <a:buChar char="✓"/>
            </a:pPr>
            <a:r>
              <a:rPr lang="en" sz="1400"/>
              <a:t>Admin</a:t>
            </a:r>
            <a:endParaRPr sz="1400"/>
          </a:p>
        </p:txBody>
      </p:sp>
      <p:sp>
        <p:nvSpPr>
          <p:cNvPr id="586" name="Google Shape;586;p17"/>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87" name="Google Shape;587;p17"/>
          <p:cNvSpPr txBox="1"/>
          <p:nvPr>
            <p:ph idx="1" type="body"/>
          </p:nvPr>
        </p:nvSpPr>
        <p:spPr>
          <a:xfrm>
            <a:off x="3693200" y="1283575"/>
            <a:ext cx="2925300" cy="3617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500"/>
              <a:t>Stakeholders</a:t>
            </a:r>
            <a:endParaRPr b="1" sz="1500"/>
          </a:p>
          <a:p>
            <a:pPr indent="-317500" lvl="0" marL="457200" rtl="0" algn="l">
              <a:lnSpc>
                <a:spcPct val="150000"/>
              </a:lnSpc>
              <a:spcBef>
                <a:spcPts val="600"/>
              </a:spcBef>
              <a:spcAft>
                <a:spcPts val="0"/>
              </a:spcAft>
              <a:buSzPts val="1400"/>
              <a:buChar char="✓"/>
            </a:pPr>
            <a:r>
              <a:rPr lang="en" sz="1400"/>
              <a:t>SW Eng. and Devs</a:t>
            </a:r>
            <a:endParaRPr sz="1400"/>
          </a:p>
          <a:p>
            <a:pPr indent="-317500" lvl="0" marL="457200" rtl="0" algn="l">
              <a:lnSpc>
                <a:spcPct val="150000"/>
              </a:lnSpc>
              <a:spcBef>
                <a:spcPts val="0"/>
              </a:spcBef>
              <a:spcAft>
                <a:spcPts val="0"/>
              </a:spcAft>
              <a:buSzPts val="1400"/>
              <a:buChar char="✓"/>
            </a:pPr>
            <a:r>
              <a:rPr lang="en" sz="1400"/>
              <a:t>HR</a:t>
            </a:r>
            <a:endParaRPr sz="1400"/>
          </a:p>
          <a:p>
            <a:pPr indent="-317500" lvl="0" marL="457200" rtl="0" algn="l">
              <a:lnSpc>
                <a:spcPct val="150000"/>
              </a:lnSpc>
              <a:spcBef>
                <a:spcPts val="0"/>
              </a:spcBef>
              <a:spcAft>
                <a:spcPts val="0"/>
              </a:spcAft>
              <a:buSzPts val="1400"/>
              <a:buChar char="✓"/>
            </a:pPr>
            <a:r>
              <a:rPr lang="en" sz="1400"/>
              <a:t>Sales Team</a:t>
            </a:r>
            <a:endParaRPr sz="1400"/>
          </a:p>
          <a:p>
            <a:pPr indent="-317500" lvl="0" marL="457200" rtl="0" algn="l">
              <a:lnSpc>
                <a:spcPct val="150000"/>
              </a:lnSpc>
              <a:spcBef>
                <a:spcPts val="0"/>
              </a:spcBef>
              <a:spcAft>
                <a:spcPts val="0"/>
              </a:spcAft>
              <a:buSzPts val="1400"/>
              <a:buChar char="✓"/>
            </a:pPr>
            <a:r>
              <a:rPr lang="en" sz="1400"/>
              <a:t>Marketing Team</a:t>
            </a:r>
            <a:endParaRPr sz="1400"/>
          </a:p>
          <a:p>
            <a:pPr indent="-317500" lvl="0" marL="457200" rtl="0" algn="l">
              <a:lnSpc>
                <a:spcPct val="150000"/>
              </a:lnSpc>
              <a:spcBef>
                <a:spcPts val="0"/>
              </a:spcBef>
              <a:spcAft>
                <a:spcPts val="0"/>
              </a:spcAft>
              <a:buSzPts val="1400"/>
              <a:buChar char="✓"/>
            </a:pPr>
            <a:r>
              <a:rPr lang="en" sz="1400"/>
              <a:t>Social Media Managers</a:t>
            </a:r>
            <a:endParaRPr sz="1400"/>
          </a:p>
          <a:p>
            <a:pPr indent="-317500" lvl="0" marL="457200" rtl="0" algn="l">
              <a:lnSpc>
                <a:spcPct val="150000"/>
              </a:lnSpc>
              <a:spcBef>
                <a:spcPts val="0"/>
              </a:spcBef>
              <a:spcAft>
                <a:spcPts val="0"/>
              </a:spcAft>
              <a:buSzPts val="1400"/>
              <a:buChar char="✓"/>
            </a:pPr>
            <a:r>
              <a:rPr lang="en" sz="1400"/>
              <a:t>Customer Service Department</a:t>
            </a:r>
            <a:endParaRPr sz="1400"/>
          </a:p>
          <a:p>
            <a:pPr indent="-317500" lvl="0" marL="457200" rtl="0" algn="l">
              <a:lnSpc>
                <a:spcPct val="150000"/>
              </a:lnSpc>
              <a:spcBef>
                <a:spcPts val="0"/>
              </a:spcBef>
              <a:spcAft>
                <a:spcPts val="0"/>
              </a:spcAft>
              <a:buSzPts val="1400"/>
              <a:buChar char="✓"/>
            </a:pPr>
            <a:r>
              <a:rPr lang="en" sz="1400"/>
              <a:t>Shareholders</a:t>
            </a:r>
            <a:endParaRPr sz="1400"/>
          </a:p>
          <a:p>
            <a:pPr indent="-317500" lvl="0" marL="457200" rtl="0" algn="l">
              <a:lnSpc>
                <a:spcPct val="150000"/>
              </a:lnSpc>
              <a:spcBef>
                <a:spcPts val="0"/>
              </a:spcBef>
              <a:spcAft>
                <a:spcPts val="0"/>
              </a:spcAft>
              <a:buSzPts val="1400"/>
              <a:buChar char="✓"/>
            </a:pPr>
            <a:r>
              <a:rPr lang="en" sz="1400"/>
              <a:t>Legal Department</a:t>
            </a:r>
            <a:endParaRPr sz="1400"/>
          </a:p>
        </p:txBody>
      </p:sp>
      <p:sp>
        <p:nvSpPr>
          <p:cNvPr id="588" name="Google Shape;588;p17"/>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Yulia</a:t>
            </a:r>
            <a:endParaRPr>
              <a:latin typeface="Dosis"/>
              <a:ea typeface="Dosis"/>
              <a:cs typeface="Dosis"/>
              <a:sym typeface="Dosi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18"/>
          <p:cNvSpPr txBox="1"/>
          <p:nvPr>
            <p:ph type="title"/>
          </p:nvPr>
        </p:nvSpPr>
        <p:spPr>
          <a:xfrm>
            <a:off x="478100" y="225025"/>
            <a:ext cx="61404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System Features</a:t>
            </a:r>
            <a:endParaRPr sz="3600"/>
          </a:p>
        </p:txBody>
      </p:sp>
      <p:sp>
        <p:nvSpPr>
          <p:cNvPr id="594" name="Google Shape;594;p18"/>
          <p:cNvSpPr txBox="1"/>
          <p:nvPr>
            <p:ph idx="1" type="body"/>
          </p:nvPr>
        </p:nvSpPr>
        <p:spPr>
          <a:xfrm>
            <a:off x="334750" y="1283575"/>
            <a:ext cx="1790100" cy="3617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500"/>
              <a:t>User</a:t>
            </a:r>
            <a:endParaRPr b="1" sz="1500"/>
          </a:p>
          <a:p>
            <a:pPr indent="-317500" lvl="0" marL="457200" rtl="0" algn="l">
              <a:spcBef>
                <a:spcPts val="600"/>
              </a:spcBef>
              <a:spcAft>
                <a:spcPts val="0"/>
              </a:spcAft>
              <a:buSzPts val="1400"/>
              <a:buChar char="✓"/>
            </a:pPr>
            <a:r>
              <a:rPr b="1" lang="en" sz="1400"/>
              <a:t>Registration</a:t>
            </a:r>
            <a:endParaRPr b="1" sz="1400"/>
          </a:p>
          <a:p>
            <a:pPr indent="-317500" lvl="0" marL="457200" rtl="0" algn="l">
              <a:spcBef>
                <a:spcPts val="0"/>
              </a:spcBef>
              <a:spcAft>
                <a:spcPts val="0"/>
              </a:spcAft>
              <a:buSzPts val="1400"/>
              <a:buChar char="✓"/>
            </a:pPr>
            <a:r>
              <a:rPr b="1" lang="en" sz="1400"/>
              <a:t>Search Bar</a:t>
            </a:r>
            <a:endParaRPr b="1" sz="1400"/>
          </a:p>
          <a:p>
            <a:pPr indent="-317500" lvl="0" marL="457200" rtl="0" algn="l">
              <a:spcBef>
                <a:spcPts val="0"/>
              </a:spcBef>
              <a:spcAft>
                <a:spcPts val="0"/>
              </a:spcAft>
              <a:buSzPts val="1400"/>
              <a:buChar char="✓"/>
            </a:pPr>
            <a:r>
              <a:rPr lang="en" sz="1400"/>
              <a:t>View Topics</a:t>
            </a:r>
            <a:endParaRPr sz="1400"/>
          </a:p>
          <a:p>
            <a:pPr indent="-317500" lvl="0" marL="457200" rtl="0" algn="l">
              <a:spcBef>
                <a:spcPts val="0"/>
              </a:spcBef>
              <a:spcAft>
                <a:spcPts val="0"/>
              </a:spcAft>
              <a:buSzPts val="1400"/>
              <a:buChar char="✓"/>
            </a:pPr>
            <a:r>
              <a:rPr lang="en" sz="1400"/>
              <a:t>Subject Overview</a:t>
            </a:r>
            <a:endParaRPr sz="1400"/>
          </a:p>
          <a:p>
            <a:pPr indent="-317500" lvl="0" marL="457200" rtl="0" algn="l">
              <a:spcBef>
                <a:spcPts val="0"/>
              </a:spcBef>
              <a:spcAft>
                <a:spcPts val="0"/>
              </a:spcAft>
              <a:buSzPts val="1400"/>
              <a:buChar char="✓"/>
            </a:pPr>
            <a:r>
              <a:rPr lang="en" sz="1400"/>
              <a:t>Tutor’s Background</a:t>
            </a:r>
            <a:endParaRPr sz="1400"/>
          </a:p>
          <a:p>
            <a:pPr indent="-317500" lvl="0" marL="457200" rtl="0" algn="l">
              <a:spcBef>
                <a:spcPts val="0"/>
              </a:spcBef>
              <a:spcAft>
                <a:spcPts val="0"/>
              </a:spcAft>
              <a:buSzPts val="1400"/>
              <a:buChar char="✓"/>
            </a:pPr>
            <a:r>
              <a:rPr b="1" lang="en" sz="1400"/>
              <a:t>E-book Catalog</a:t>
            </a:r>
            <a:endParaRPr b="1" sz="1400"/>
          </a:p>
        </p:txBody>
      </p:sp>
      <p:sp>
        <p:nvSpPr>
          <p:cNvPr id="595" name="Google Shape;595;p18"/>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96" name="Google Shape;596;p18"/>
          <p:cNvSpPr txBox="1"/>
          <p:nvPr>
            <p:ph idx="1" type="body"/>
          </p:nvPr>
        </p:nvSpPr>
        <p:spPr>
          <a:xfrm>
            <a:off x="2124850" y="1283575"/>
            <a:ext cx="1933500" cy="3617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500"/>
              <a:t>Student/Parent</a:t>
            </a:r>
            <a:endParaRPr b="1" sz="1500"/>
          </a:p>
          <a:p>
            <a:pPr indent="-317500" lvl="0" marL="457200" rtl="0" algn="l">
              <a:spcBef>
                <a:spcPts val="600"/>
              </a:spcBef>
              <a:spcAft>
                <a:spcPts val="0"/>
              </a:spcAft>
              <a:buSzPts val="1400"/>
              <a:buChar char="✓"/>
            </a:pPr>
            <a:r>
              <a:rPr lang="en" sz="1400"/>
              <a:t>Free Trial</a:t>
            </a:r>
            <a:endParaRPr sz="1400"/>
          </a:p>
          <a:p>
            <a:pPr indent="-317500" lvl="0" marL="457200" rtl="0" algn="l">
              <a:spcBef>
                <a:spcPts val="0"/>
              </a:spcBef>
              <a:spcAft>
                <a:spcPts val="0"/>
              </a:spcAft>
              <a:buSzPts val="1400"/>
              <a:buChar char="✓"/>
            </a:pPr>
            <a:r>
              <a:rPr lang="en" sz="1400"/>
              <a:t>Manage Account</a:t>
            </a:r>
            <a:endParaRPr sz="1400"/>
          </a:p>
          <a:p>
            <a:pPr indent="-317500" lvl="0" marL="457200" rtl="0" algn="l">
              <a:spcBef>
                <a:spcPts val="0"/>
              </a:spcBef>
              <a:spcAft>
                <a:spcPts val="0"/>
              </a:spcAft>
              <a:buSzPts val="1400"/>
              <a:buChar char="✓"/>
            </a:pPr>
            <a:r>
              <a:rPr b="1" lang="en" sz="1400"/>
              <a:t>Monthly/Hourly Subscription</a:t>
            </a:r>
            <a:endParaRPr b="1" sz="1400"/>
          </a:p>
          <a:p>
            <a:pPr indent="-317500" lvl="0" marL="457200" rtl="0" algn="l">
              <a:spcBef>
                <a:spcPts val="0"/>
              </a:spcBef>
              <a:spcAft>
                <a:spcPts val="0"/>
              </a:spcAft>
              <a:buSzPts val="1400"/>
              <a:buChar char="✓"/>
            </a:pPr>
            <a:r>
              <a:rPr lang="en" sz="1400"/>
              <a:t>Pick a Tutor</a:t>
            </a:r>
            <a:endParaRPr sz="1400"/>
          </a:p>
          <a:p>
            <a:pPr indent="-317500" lvl="0" marL="457200" rtl="0" algn="l">
              <a:spcBef>
                <a:spcPts val="0"/>
              </a:spcBef>
              <a:spcAft>
                <a:spcPts val="0"/>
              </a:spcAft>
              <a:buSzPts val="1400"/>
              <a:buChar char="✓"/>
            </a:pPr>
            <a:r>
              <a:rPr b="1" lang="en" sz="1400"/>
              <a:t>Online/Pre-recorded, group/indiv. lectures</a:t>
            </a:r>
            <a:endParaRPr b="1" sz="1400"/>
          </a:p>
          <a:p>
            <a:pPr indent="-317500" lvl="0" marL="457200" rtl="0" algn="l">
              <a:spcBef>
                <a:spcPts val="0"/>
              </a:spcBef>
              <a:spcAft>
                <a:spcPts val="0"/>
              </a:spcAft>
              <a:buSzPts val="1400"/>
              <a:buChar char="✓"/>
            </a:pPr>
            <a:r>
              <a:rPr lang="en" sz="1400"/>
              <a:t>Q&amp;A sessions</a:t>
            </a:r>
            <a:endParaRPr sz="1400"/>
          </a:p>
          <a:p>
            <a:pPr indent="-317500" lvl="0" marL="457200" rtl="0" algn="l">
              <a:spcBef>
                <a:spcPts val="0"/>
              </a:spcBef>
              <a:spcAft>
                <a:spcPts val="0"/>
              </a:spcAft>
              <a:buSzPts val="1400"/>
              <a:buChar char="✓"/>
            </a:pPr>
            <a:r>
              <a:rPr lang="en" sz="1400"/>
              <a:t>Solo Registration after 16y.o.</a:t>
            </a:r>
            <a:endParaRPr sz="1400"/>
          </a:p>
          <a:p>
            <a:pPr indent="-317500" lvl="0" marL="457200" rtl="0" algn="l">
              <a:spcBef>
                <a:spcPts val="0"/>
              </a:spcBef>
              <a:spcAft>
                <a:spcPts val="0"/>
              </a:spcAft>
              <a:buSzPts val="1400"/>
              <a:buChar char="✓"/>
            </a:pPr>
            <a:r>
              <a:rPr b="1" lang="en" sz="1400"/>
              <a:t>Access to notes</a:t>
            </a:r>
            <a:endParaRPr b="1" sz="1400"/>
          </a:p>
          <a:p>
            <a:pPr indent="-317500" lvl="0" marL="457200" rtl="0" algn="l">
              <a:spcBef>
                <a:spcPts val="0"/>
              </a:spcBef>
              <a:spcAft>
                <a:spcPts val="0"/>
              </a:spcAft>
              <a:buSzPts val="1400"/>
              <a:buChar char="✓"/>
            </a:pPr>
            <a:r>
              <a:rPr b="1" lang="en" sz="1400"/>
              <a:t>1-on-1 Sessions</a:t>
            </a:r>
            <a:endParaRPr b="1" sz="1400"/>
          </a:p>
          <a:p>
            <a:pPr indent="-317500" lvl="0" marL="457200" rtl="0" algn="l">
              <a:spcBef>
                <a:spcPts val="0"/>
              </a:spcBef>
              <a:spcAft>
                <a:spcPts val="0"/>
              </a:spcAft>
              <a:buSzPts val="1400"/>
              <a:buChar char="✓"/>
            </a:pPr>
            <a:r>
              <a:rPr lang="en" sz="1400"/>
              <a:t>Upload/Download documents</a:t>
            </a:r>
            <a:endParaRPr sz="1400"/>
          </a:p>
        </p:txBody>
      </p:sp>
      <p:sp>
        <p:nvSpPr>
          <p:cNvPr id="597" name="Google Shape;597;p18"/>
          <p:cNvSpPr txBox="1"/>
          <p:nvPr>
            <p:ph idx="1" type="body"/>
          </p:nvPr>
        </p:nvSpPr>
        <p:spPr>
          <a:xfrm>
            <a:off x="4058300" y="1283575"/>
            <a:ext cx="1790100" cy="3617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500"/>
              <a:t>Tutor</a:t>
            </a:r>
            <a:endParaRPr sz="1400"/>
          </a:p>
          <a:p>
            <a:pPr indent="-317500" lvl="0" marL="457200" rtl="0" algn="l">
              <a:spcBef>
                <a:spcPts val="600"/>
              </a:spcBef>
              <a:spcAft>
                <a:spcPts val="0"/>
              </a:spcAft>
              <a:buSzPts val="1400"/>
              <a:buChar char="✓"/>
            </a:pPr>
            <a:r>
              <a:rPr b="1" lang="en" sz="1400"/>
              <a:t>Flexible Schedule</a:t>
            </a:r>
            <a:endParaRPr sz="1400"/>
          </a:p>
          <a:p>
            <a:pPr indent="-317500" lvl="0" marL="457200" rtl="0" algn="l">
              <a:spcBef>
                <a:spcPts val="0"/>
              </a:spcBef>
              <a:spcAft>
                <a:spcPts val="0"/>
              </a:spcAft>
              <a:buSzPts val="1400"/>
              <a:buChar char="✓"/>
            </a:pPr>
            <a:r>
              <a:rPr lang="en" sz="1400"/>
              <a:t>Topic Page Creation</a:t>
            </a:r>
            <a:endParaRPr sz="1400"/>
          </a:p>
          <a:p>
            <a:pPr indent="-317500" lvl="0" marL="457200" rtl="0" algn="l">
              <a:spcBef>
                <a:spcPts val="0"/>
              </a:spcBef>
              <a:spcAft>
                <a:spcPts val="0"/>
              </a:spcAft>
              <a:buSzPts val="1400"/>
              <a:buChar char="✓"/>
            </a:pPr>
            <a:r>
              <a:rPr b="1" lang="en" sz="1400"/>
              <a:t>Paid per content</a:t>
            </a:r>
            <a:endParaRPr b="1" sz="1400"/>
          </a:p>
        </p:txBody>
      </p:sp>
      <p:sp>
        <p:nvSpPr>
          <p:cNvPr id="598" name="Google Shape;598;p18"/>
          <p:cNvSpPr txBox="1"/>
          <p:nvPr>
            <p:ph idx="1" type="body"/>
          </p:nvPr>
        </p:nvSpPr>
        <p:spPr>
          <a:xfrm>
            <a:off x="5848400" y="1283575"/>
            <a:ext cx="1790100" cy="3617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500"/>
              <a:t>Admin</a:t>
            </a:r>
            <a:endParaRPr b="1" sz="1500"/>
          </a:p>
          <a:p>
            <a:pPr indent="-317500" lvl="0" marL="457200" rtl="0" algn="l">
              <a:spcBef>
                <a:spcPts val="600"/>
              </a:spcBef>
              <a:spcAft>
                <a:spcPts val="0"/>
              </a:spcAft>
              <a:buSzPts val="1400"/>
              <a:buChar char="✓"/>
            </a:pPr>
            <a:r>
              <a:rPr b="1" lang="en" sz="1400"/>
              <a:t>Modify Public Information</a:t>
            </a:r>
            <a:endParaRPr b="1" sz="1400"/>
          </a:p>
          <a:p>
            <a:pPr indent="-317500" lvl="0" marL="457200" rtl="0" algn="l">
              <a:spcBef>
                <a:spcPts val="0"/>
              </a:spcBef>
              <a:spcAft>
                <a:spcPts val="0"/>
              </a:spcAft>
              <a:buSzPts val="1400"/>
              <a:buChar char="✓"/>
            </a:pPr>
            <a:r>
              <a:rPr lang="en" sz="1400"/>
              <a:t>Manage User Account</a:t>
            </a:r>
            <a:endParaRPr sz="1400"/>
          </a:p>
          <a:p>
            <a:pPr indent="-317500" lvl="0" marL="457200" rtl="0" algn="l">
              <a:spcBef>
                <a:spcPts val="0"/>
              </a:spcBef>
              <a:spcAft>
                <a:spcPts val="0"/>
              </a:spcAft>
              <a:buSzPts val="1400"/>
              <a:buChar char="✓"/>
            </a:pPr>
            <a:r>
              <a:rPr b="1" lang="en" sz="1400"/>
              <a:t>Review Feedback</a:t>
            </a:r>
            <a:endParaRPr b="1" sz="1400"/>
          </a:p>
          <a:p>
            <a:pPr indent="-317500" lvl="0" marL="457200" rtl="0" algn="l">
              <a:spcBef>
                <a:spcPts val="0"/>
              </a:spcBef>
              <a:spcAft>
                <a:spcPts val="0"/>
              </a:spcAft>
              <a:buSzPts val="1400"/>
              <a:buChar char="✓"/>
            </a:pPr>
            <a:r>
              <a:rPr lang="en" sz="1400"/>
              <a:t>Select Tutor of the Month</a:t>
            </a:r>
            <a:endParaRPr sz="1400"/>
          </a:p>
        </p:txBody>
      </p:sp>
      <p:sp>
        <p:nvSpPr>
          <p:cNvPr id="599" name="Google Shape;599;p18"/>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Yulia</a:t>
            </a:r>
            <a:endParaRPr>
              <a:latin typeface="Dosis"/>
              <a:ea typeface="Dosis"/>
              <a:cs typeface="Dosis"/>
              <a:sym typeface="Dosi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19"/>
          <p:cNvSpPr txBox="1"/>
          <p:nvPr>
            <p:ph type="ctrTitle"/>
          </p:nvPr>
        </p:nvSpPr>
        <p:spPr>
          <a:xfrm>
            <a:off x="475950" y="1670175"/>
            <a:ext cx="8192100" cy="1159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What makes StudyBuddies different?</a:t>
            </a:r>
            <a:endParaRPr/>
          </a:p>
        </p:txBody>
      </p:sp>
      <p:sp>
        <p:nvSpPr>
          <p:cNvPr id="605" name="Google Shape;605;p19"/>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Yulia</a:t>
            </a:r>
            <a:endParaRPr>
              <a:latin typeface="Dosis"/>
              <a:ea typeface="Dosis"/>
              <a:cs typeface="Dosis"/>
              <a:sym typeface="Dosi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20"/>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Additional Features</a:t>
            </a:r>
            <a:endParaRPr sz="3600"/>
          </a:p>
        </p:txBody>
      </p:sp>
      <p:sp>
        <p:nvSpPr>
          <p:cNvPr id="611" name="Google Shape;611;p20"/>
          <p:cNvSpPr txBox="1"/>
          <p:nvPr>
            <p:ph idx="1" type="body"/>
          </p:nvPr>
        </p:nvSpPr>
        <p:spPr>
          <a:xfrm>
            <a:off x="747925" y="1297050"/>
            <a:ext cx="6191700" cy="3610800"/>
          </a:xfrm>
          <a:prstGeom prst="rect">
            <a:avLst/>
          </a:prstGeom>
        </p:spPr>
        <p:txBody>
          <a:bodyPr anchorCtr="0" anchor="t" bIns="91425" lIns="91425" spcFirstLastPara="1" rIns="91425" wrap="square" tIns="91425">
            <a:noAutofit/>
          </a:bodyPr>
          <a:lstStyle/>
          <a:p>
            <a:pPr indent="-387350" lvl="0" marL="457200" rtl="0" algn="l">
              <a:lnSpc>
                <a:spcPct val="200000"/>
              </a:lnSpc>
              <a:spcBef>
                <a:spcPts val="600"/>
              </a:spcBef>
              <a:spcAft>
                <a:spcPts val="0"/>
              </a:spcAft>
              <a:buSzPts val="2500"/>
              <a:buChar char="✓"/>
            </a:pPr>
            <a:r>
              <a:rPr lang="en"/>
              <a:t>Review system for all registered users</a:t>
            </a:r>
            <a:endParaRPr/>
          </a:p>
          <a:p>
            <a:pPr indent="-387350" lvl="0" marL="457200" rtl="0" algn="l">
              <a:lnSpc>
                <a:spcPct val="200000"/>
              </a:lnSpc>
              <a:spcBef>
                <a:spcPts val="0"/>
              </a:spcBef>
              <a:spcAft>
                <a:spcPts val="0"/>
              </a:spcAft>
              <a:buSzPts val="2500"/>
              <a:buChar char="✓"/>
            </a:pPr>
            <a:r>
              <a:rPr lang="en"/>
              <a:t>Tutor of the month award</a:t>
            </a:r>
            <a:endParaRPr/>
          </a:p>
          <a:p>
            <a:pPr indent="-387350" lvl="0" marL="457200" rtl="0" algn="l">
              <a:lnSpc>
                <a:spcPct val="200000"/>
              </a:lnSpc>
              <a:spcBef>
                <a:spcPts val="0"/>
              </a:spcBef>
              <a:spcAft>
                <a:spcPts val="0"/>
              </a:spcAft>
              <a:buSzPts val="2500"/>
              <a:buChar char="✓"/>
            </a:pPr>
            <a:r>
              <a:rPr lang="en"/>
              <a:t>Recorded one-on-one</a:t>
            </a:r>
            <a:endParaRPr/>
          </a:p>
          <a:p>
            <a:pPr indent="0" lvl="0" marL="0" rtl="0" algn="l">
              <a:spcBef>
                <a:spcPts val="600"/>
              </a:spcBef>
              <a:spcAft>
                <a:spcPts val="0"/>
              </a:spcAft>
              <a:buNone/>
            </a:pPr>
            <a:r>
              <a:t/>
            </a:r>
            <a:endParaRPr/>
          </a:p>
        </p:txBody>
      </p:sp>
      <p:sp>
        <p:nvSpPr>
          <p:cNvPr id="612" name="Google Shape;612;p20"/>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13" name="Google Shape;613;p20"/>
          <p:cNvSpPr txBox="1"/>
          <p:nvPr/>
        </p:nvSpPr>
        <p:spPr>
          <a:xfrm>
            <a:off x="7255200" y="4719425"/>
            <a:ext cx="18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osis"/>
                <a:ea typeface="Dosis"/>
                <a:cs typeface="Dosis"/>
                <a:sym typeface="Dosis"/>
              </a:rPr>
              <a:t>Yulia</a:t>
            </a:r>
            <a:endParaRPr>
              <a:latin typeface="Dosis"/>
              <a:ea typeface="Dosis"/>
              <a:cs typeface="Dosis"/>
              <a:sym typeface="Dosi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riar template">
  <a:themeElements>
    <a:clrScheme name="Custom 347">
      <a:dk1>
        <a:srgbClr val="3D4965"/>
      </a:dk1>
      <a:lt1>
        <a:srgbClr val="FFFFFF"/>
      </a:lt1>
      <a:dk2>
        <a:srgbClr val="1C4587"/>
      </a:dk2>
      <a:lt2>
        <a:srgbClr val="F3F3F3"/>
      </a:lt2>
      <a:accent1>
        <a:srgbClr val="3C78D8"/>
      </a:accent1>
      <a:accent2>
        <a:srgbClr val="89ABE6"/>
      </a:accent2>
      <a:accent3>
        <a:srgbClr val="8EA3C3"/>
      </a:accent3>
      <a:accent4>
        <a:srgbClr val="EFEFEF"/>
      </a:accent4>
      <a:accent5>
        <a:srgbClr val="D9D9D9"/>
      </a:accent5>
      <a:accent6>
        <a:srgbClr val="C9DAF8"/>
      </a:accent6>
      <a:hlink>
        <a:srgbClr val="3C78D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